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heme/themeOverride1.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0"/>
  </p:notesMasterIdLst>
  <p:sldIdLst>
    <p:sldId id="256" r:id="rId2"/>
    <p:sldId id="257" r:id="rId3"/>
    <p:sldId id="258" r:id="rId4"/>
    <p:sldId id="260" r:id="rId5"/>
    <p:sldId id="261" r:id="rId6"/>
    <p:sldId id="270" r:id="rId7"/>
    <p:sldId id="271" r:id="rId8"/>
    <p:sldId id="272" r:id="rId9"/>
    <p:sldId id="273" r:id="rId10"/>
    <p:sldId id="274" r:id="rId11"/>
    <p:sldId id="262" r:id="rId12"/>
    <p:sldId id="263" r:id="rId13"/>
    <p:sldId id="264" r:id="rId14"/>
    <p:sldId id="266" r:id="rId15"/>
    <p:sldId id="267" r:id="rId16"/>
    <p:sldId id="268" r:id="rId17"/>
    <p:sldId id="269" r:id="rId18"/>
    <p:sldId id="275"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709"/>
    <a:srgbClr val="0244D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9637" autoAdjust="0"/>
  </p:normalViewPr>
  <p:slideViewPr>
    <p:cSldViewPr snapToGrid="0">
      <p:cViewPr>
        <p:scale>
          <a:sx n="95" d="100"/>
          <a:sy n="95" d="100"/>
        </p:scale>
        <p:origin x="-206" y="206"/>
      </p:cViewPr>
      <p:guideLst>
        <p:guide orient="horz" pos="2160"/>
        <p:guide pos="3840"/>
      </p:guideLst>
    </p:cSldViewPr>
  </p:slideViewPr>
  <p:notesTextViewPr>
    <p:cViewPr>
      <p:scale>
        <a:sx n="1" d="1"/>
        <a:sy n="1" d="1"/>
      </p:scale>
      <p:origin x="0" y="0"/>
    </p:cViewPr>
  </p:notesTextViewPr>
  <p:sorterViewPr>
    <p:cViewPr>
      <p:scale>
        <a:sx n="100" d="100"/>
        <a:sy n="100" d="100"/>
      </p:scale>
      <p:origin x="0" y="1258"/>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CF279A2-84B7-4FC4-BA39-E38FD13B1E32}" type="datetimeFigureOut">
              <a:rPr lang="en-IN" smtClean="0"/>
              <a:t>01/06/2023</a:t>
            </a:fld>
            <a:endParaRPr lang="en-IN"/>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BC5BDE3-2280-4526-B0F3-B1D2176580D6}" type="slidenum">
              <a:rPr lang="en-IN" smtClean="0"/>
              <a:t>‹#›</a:t>
            </a:fld>
            <a:endParaRPr lang="en-IN"/>
          </a:p>
        </p:txBody>
      </p:sp>
    </p:spTree>
    <p:extLst>
      <p:ext uri="{BB962C8B-B14F-4D97-AF65-F5344CB8AC3E}">
        <p14:creationId xmlns:p14="http://schemas.microsoft.com/office/powerpoint/2010/main" val="11825785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BC5BDE3-2280-4526-B0F3-B1D2176580D6}" type="slidenum">
              <a:rPr lang="en-IN" smtClean="0"/>
              <a:t>13</a:t>
            </a:fld>
            <a:endParaRPr lang="en-IN"/>
          </a:p>
        </p:txBody>
      </p:sp>
    </p:spTree>
    <p:extLst>
      <p:ext uri="{BB962C8B-B14F-4D97-AF65-F5344CB8AC3E}">
        <p14:creationId xmlns:p14="http://schemas.microsoft.com/office/powerpoint/2010/main" val="28914801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3BB3F67-B707-8979-476B-02C5D735977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xmlns="" id="{A9AE38E1-3DA5-4D6E-C293-63C7257D7BE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xmlns="" id="{97AFC9CA-BC25-AA3C-2768-3A7E824EEAE5}"/>
              </a:ext>
            </a:extLst>
          </p:cNvPr>
          <p:cNvSpPr>
            <a:spLocks noGrp="1"/>
          </p:cNvSpPr>
          <p:nvPr>
            <p:ph type="dt" sz="half" idx="10"/>
          </p:nvPr>
        </p:nvSpPr>
        <p:spPr/>
        <p:txBody>
          <a:bodyPr/>
          <a:lstStyle/>
          <a:p>
            <a:fld id="{6D3052E0-193B-4471-BAD0-B156ECCE0645}" type="datetimeFigureOut">
              <a:rPr lang="en-IN" smtClean="0"/>
              <a:t>01/06/2023</a:t>
            </a:fld>
            <a:endParaRPr lang="en-IN"/>
          </a:p>
        </p:txBody>
      </p:sp>
      <p:sp>
        <p:nvSpPr>
          <p:cNvPr id="5" name="Footer Placeholder 4">
            <a:extLst>
              <a:ext uri="{FF2B5EF4-FFF2-40B4-BE49-F238E27FC236}">
                <a16:creationId xmlns:a16="http://schemas.microsoft.com/office/drawing/2014/main" xmlns="" id="{44D8B6C0-2820-D328-6956-3380379A416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xmlns="" id="{E0392ACD-F373-DD6F-A122-68361731FA88}"/>
              </a:ext>
            </a:extLst>
          </p:cNvPr>
          <p:cNvSpPr>
            <a:spLocks noGrp="1"/>
          </p:cNvSpPr>
          <p:nvPr>
            <p:ph type="sldNum" sz="quarter" idx="12"/>
          </p:nvPr>
        </p:nvSpPr>
        <p:spPr/>
        <p:txBody>
          <a:bodyPr/>
          <a:lstStyle/>
          <a:p>
            <a:fld id="{9A4885F6-2260-448F-B959-55B05DA5EC59}" type="slidenum">
              <a:rPr lang="en-IN" smtClean="0"/>
              <a:t>‹#›</a:t>
            </a:fld>
            <a:endParaRPr lang="en-IN"/>
          </a:p>
        </p:txBody>
      </p:sp>
    </p:spTree>
    <p:extLst>
      <p:ext uri="{BB962C8B-B14F-4D97-AF65-F5344CB8AC3E}">
        <p14:creationId xmlns:p14="http://schemas.microsoft.com/office/powerpoint/2010/main" val="32211632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DB4FEFE-FABA-541F-62FA-F712B62DF45D}"/>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xmlns="" id="{B82DFC51-4043-FB34-0659-6BD60C96433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791A309F-94DE-293D-E0E4-782EBA5A1609}"/>
              </a:ext>
            </a:extLst>
          </p:cNvPr>
          <p:cNvSpPr>
            <a:spLocks noGrp="1"/>
          </p:cNvSpPr>
          <p:nvPr>
            <p:ph type="dt" sz="half" idx="10"/>
          </p:nvPr>
        </p:nvSpPr>
        <p:spPr/>
        <p:txBody>
          <a:bodyPr/>
          <a:lstStyle/>
          <a:p>
            <a:fld id="{6D3052E0-193B-4471-BAD0-B156ECCE0645}" type="datetimeFigureOut">
              <a:rPr lang="en-IN" smtClean="0"/>
              <a:t>01/06/2023</a:t>
            </a:fld>
            <a:endParaRPr lang="en-IN"/>
          </a:p>
        </p:txBody>
      </p:sp>
      <p:sp>
        <p:nvSpPr>
          <p:cNvPr id="5" name="Footer Placeholder 4">
            <a:extLst>
              <a:ext uri="{FF2B5EF4-FFF2-40B4-BE49-F238E27FC236}">
                <a16:creationId xmlns:a16="http://schemas.microsoft.com/office/drawing/2014/main" xmlns="" id="{37487A13-706B-00C8-1CEB-199CFA57551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xmlns="" id="{0E0584EE-2572-1BF3-3AE7-FC154CFDC251}"/>
              </a:ext>
            </a:extLst>
          </p:cNvPr>
          <p:cNvSpPr>
            <a:spLocks noGrp="1"/>
          </p:cNvSpPr>
          <p:nvPr>
            <p:ph type="sldNum" sz="quarter" idx="12"/>
          </p:nvPr>
        </p:nvSpPr>
        <p:spPr/>
        <p:txBody>
          <a:bodyPr/>
          <a:lstStyle/>
          <a:p>
            <a:fld id="{9A4885F6-2260-448F-B959-55B05DA5EC59}" type="slidenum">
              <a:rPr lang="en-IN" smtClean="0"/>
              <a:t>‹#›</a:t>
            </a:fld>
            <a:endParaRPr lang="en-IN"/>
          </a:p>
        </p:txBody>
      </p:sp>
    </p:spTree>
    <p:extLst>
      <p:ext uri="{BB962C8B-B14F-4D97-AF65-F5344CB8AC3E}">
        <p14:creationId xmlns:p14="http://schemas.microsoft.com/office/powerpoint/2010/main" val="23420030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DD02E86E-23F7-E0E1-6E81-8EF16FBF70DF}"/>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xmlns="" id="{8B28EDE7-8DB5-7995-4B8E-2BD10DD792D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E804284B-BCE6-A5C8-7739-4DDA8C1C205A}"/>
              </a:ext>
            </a:extLst>
          </p:cNvPr>
          <p:cNvSpPr>
            <a:spLocks noGrp="1"/>
          </p:cNvSpPr>
          <p:nvPr>
            <p:ph type="dt" sz="half" idx="10"/>
          </p:nvPr>
        </p:nvSpPr>
        <p:spPr/>
        <p:txBody>
          <a:bodyPr/>
          <a:lstStyle/>
          <a:p>
            <a:fld id="{6D3052E0-193B-4471-BAD0-B156ECCE0645}" type="datetimeFigureOut">
              <a:rPr lang="en-IN" smtClean="0"/>
              <a:t>01/06/2023</a:t>
            </a:fld>
            <a:endParaRPr lang="en-IN"/>
          </a:p>
        </p:txBody>
      </p:sp>
      <p:sp>
        <p:nvSpPr>
          <p:cNvPr id="5" name="Footer Placeholder 4">
            <a:extLst>
              <a:ext uri="{FF2B5EF4-FFF2-40B4-BE49-F238E27FC236}">
                <a16:creationId xmlns:a16="http://schemas.microsoft.com/office/drawing/2014/main" xmlns="" id="{0C445D59-ABA5-DF6F-A038-85B48D5A3A1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xmlns="" id="{3D8EC422-F6D2-24BE-04AD-F73719320682}"/>
              </a:ext>
            </a:extLst>
          </p:cNvPr>
          <p:cNvSpPr>
            <a:spLocks noGrp="1"/>
          </p:cNvSpPr>
          <p:nvPr>
            <p:ph type="sldNum" sz="quarter" idx="12"/>
          </p:nvPr>
        </p:nvSpPr>
        <p:spPr/>
        <p:txBody>
          <a:bodyPr/>
          <a:lstStyle/>
          <a:p>
            <a:fld id="{9A4885F6-2260-448F-B959-55B05DA5EC59}" type="slidenum">
              <a:rPr lang="en-IN" smtClean="0"/>
              <a:t>‹#›</a:t>
            </a:fld>
            <a:endParaRPr lang="en-IN"/>
          </a:p>
        </p:txBody>
      </p:sp>
    </p:spTree>
    <p:extLst>
      <p:ext uri="{BB962C8B-B14F-4D97-AF65-F5344CB8AC3E}">
        <p14:creationId xmlns:p14="http://schemas.microsoft.com/office/powerpoint/2010/main" val="9728570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B376FE3-DEDB-AC73-C45A-E22078E25139}"/>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xmlns="" id="{2A47F0FB-0A48-6E86-5C82-0AB983325B2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707D0833-DED5-263D-D4D7-2DD28FB031B3}"/>
              </a:ext>
            </a:extLst>
          </p:cNvPr>
          <p:cNvSpPr>
            <a:spLocks noGrp="1"/>
          </p:cNvSpPr>
          <p:nvPr>
            <p:ph type="dt" sz="half" idx="10"/>
          </p:nvPr>
        </p:nvSpPr>
        <p:spPr/>
        <p:txBody>
          <a:bodyPr/>
          <a:lstStyle/>
          <a:p>
            <a:fld id="{6D3052E0-193B-4471-BAD0-B156ECCE0645}" type="datetimeFigureOut">
              <a:rPr lang="en-IN" smtClean="0"/>
              <a:t>01/06/2023</a:t>
            </a:fld>
            <a:endParaRPr lang="en-IN"/>
          </a:p>
        </p:txBody>
      </p:sp>
      <p:sp>
        <p:nvSpPr>
          <p:cNvPr id="5" name="Footer Placeholder 4">
            <a:extLst>
              <a:ext uri="{FF2B5EF4-FFF2-40B4-BE49-F238E27FC236}">
                <a16:creationId xmlns:a16="http://schemas.microsoft.com/office/drawing/2014/main" xmlns="" id="{795103E5-B502-CE4D-946A-8C13C1DC2A4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xmlns="" id="{23248BE9-5242-17AF-1046-FE491A2F5B5D}"/>
              </a:ext>
            </a:extLst>
          </p:cNvPr>
          <p:cNvSpPr>
            <a:spLocks noGrp="1"/>
          </p:cNvSpPr>
          <p:nvPr>
            <p:ph type="sldNum" sz="quarter" idx="12"/>
          </p:nvPr>
        </p:nvSpPr>
        <p:spPr/>
        <p:txBody>
          <a:bodyPr/>
          <a:lstStyle/>
          <a:p>
            <a:fld id="{9A4885F6-2260-448F-B959-55B05DA5EC59}" type="slidenum">
              <a:rPr lang="en-IN" smtClean="0"/>
              <a:t>‹#›</a:t>
            </a:fld>
            <a:endParaRPr lang="en-IN"/>
          </a:p>
        </p:txBody>
      </p:sp>
    </p:spTree>
    <p:extLst>
      <p:ext uri="{BB962C8B-B14F-4D97-AF65-F5344CB8AC3E}">
        <p14:creationId xmlns:p14="http://schemas.microsoft.com/office/powerpoint/2010/main" val="19353196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B7BBEF3-33FC-AD9D-27C2-2638CDD4816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xmlns="" id="{E9340520-82AB-80D4-E037-5745B63787E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xmlns="" id="{58CF8989-545D-8EA5-BF36-EA1D5870253B}"/>
              </a:ext>
            </a:extLst>
          </p:cNvPr>
          <p:cNvSpPr>
            <a:spLocks noGrp="1"/>
          </p:cNvSpPr>
          <p:nvPr>
            <p:ph type="dt" sz="half" idx="10"/>
          </p:nvPr>
        </p:nvSpPr>
        <p:spPr/>
        <p:txBody>
          <a:bodyPr/>
          <a:lstStyle/>
          <a:p>
            <a:fld id="{6D3052E0-193B-4471-BAD0-B156ECCE0645}" type="datetimeFigureOut">
              <a:rPr lang="en-IN" smtClean="0"/>
              <a:t>01/06/2023</a:t>
            </a:fld>
            <a:endParaRPr lang="en-IN"/>
          </a:p>
        </p:txBody>
      </p:sp>
      <p:sp>
        <p:nvSpPr>
          <p:cNvPr id="5" name="Footer Placeholder 4">
            <a:extLst>
              <a:ext uri="{FF2B5EF4-FFF2-40B4-BE49-F238E27FC236}">
                <a16:creationId xmlns:a16="http://schemas.microsoft.com/office/drawing/2014/main" xmlns="" id="{7F22C6F8-6D1D-A7B6-E9CF-B0D366A131F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xmlns="" id="{7AB963B2-7663-6919-5F58-5964CA57C884}"/>
              </a:ext>
            </a:extLst>
          </p:cNvPr>
          <p:cNvSpPr>
            <a:spLocks noGrp="1"/>
          </p:cNvSpPr>
          <p:nvPr>
            <p:ph type="sldNum" sz="quarter" idx="12"/>
          </p:nvPr>
        </p:nvSpPr>
        <p:spPr/>
        <p:txBody>
          <a:bodyPr/>
          <a:lstStyle/>
          <a:p>
            <a:fld id="{9A4885F6-2260-448F-B959-55B05DA5EC59}" type="slidenum">
              <a:rPr lang="en-IN" smtClean="0"/>
              <a:t>‹#›</a:t>
            </a:fld>
            <a:endParaRPr lang="en-IN"/>
          </a:p>
        </p:txBody>
      </p:sp>
    </p:spTree>
    <p:extLst>
      <p:ext uri="{BB962C8B-B14F-4D97-AF65-F5344CB8AC3E}">
        <p14:creationId xmlns:p14="http://schemas.microsoft.com/office/powerpoint/2010/main" val="37989033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B09B508-AE15-0BBC-8E45-EC27300B4861}"/>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xmlns="" id="{6A915521-EF06-6978-C1B2-B38129C77DE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xmlns="" id="{468F12A0-395D-F9F5-8614-7D0F5F77B33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xmlns="" id="{1DD6FF17-BAFA-C0FE-E8B4-A8ED0EBF5E8F}"/>
              </a:ext>
            </a:extLst>
          </p:cNvPr>
          <p:cNvSpPr>
            <a:spLocks noGrp="1"/>
          </p:cNvSpPr>
          <p:nvPr>
            <p:ph type="dt" sz="half" idx="10"/>
          </p:nvPr>
        </p:nvSpPr>
        <p:spPr/>
        <p:txBody>
          <a:bodyPr/>
          <a:lstStyle/>
          <a:p>
            <a:fld id="{6D3052E0-193B-4471-BAD0-B156ECCE0645}" type="datetimeFigureOut">
              <a:rPr lang="en-IN" smtClean="0"/>
              <a:t>01/06/2023</a:t>
            </a:fld>
            <a:endParaRPr lang="en-IN"/>
          </a:p>
        </p:txBody>
      </p:sp>
      <p:sp>
        <p:nvSpPr>
          <p:cNvPr id="6" name="Footer Placeholder 5">
            <a:extLst>
              <a:ext uri="{FF2B5EF4-FFF2-40B4-BE49-F238E27FC236}">
                <a16:creationId xmlns:a16="http://schemas.microsoft.com/office/drawing/2014/main" xmlns="" id="{92F1585A-DEEB-D9E7-5C3B-BD2DE988C1D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xmlns="" id="{52D20A6E-52A0-BF80-F991-48C3DADF8704}"/>
              </a:ext>
            </a:extLst>
          </p:cNvPr>
          <p:cNvSpPr>
            <a:spLocks noGrp="1"/>
          </p:cNvSpPr>
          <p:nvPr>
            <p:ph type="sldNum" sz="quarter" idx="12"/>
          </p:nvPr>
        </p:nvSpPr>
        <p:spPr/>
        <p:txBody>
          <a:bodyPr/>
          <a:lstStyle/>
          <a:p>
            <a:fld id="{9A4885F6-2260-448F-B959-55B05DA5EC59}" type="slidenum">
              <a:rPr lang="en-IN" smtClean="0"/>
              <a:t>‹#›</a:t>
            </a:fld>
            <a:endParaRPr lang="en-IN"/>
          </a:p>
        </p:txBody>
      </p:sp>
    </p:spTree>
    <p:extLst>
      <p:ext uri="{BB962C8B-B14F-4D97-AF65-F5344CB8AC3E}">
        <p14:creationId xmlns:p14="http://schemas.microsoft.com/office/powerpoint/2010/main" val="2487018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9A3DD87-350F-B7C4-73DC-C55AC9482ECD}"/>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xmlns="" id="{40D7F4C4-840F-E004-0F45-1D705809612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xmlns="" id="{B1746230-17DD-1385-9FCA-267F1CABC9A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xmlns="" id="{5FED790D-0EBC-83AA-BCBB-49D3AA1CB4E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xmlns="" id="{713F6F0C-6C82-BA9C-F7DB-6EA9C2819AB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xmlns="" id="{E4455DA4-D5DE-29A5-F8F4-75AB8AD8CADA}"/>
              </a:ext>
            </a:extLst>
          </p:cNvPr>
          <p:cNvSpPr>
            <a:spLocks noGrp="1"/>
          </p:cNvSpPr>
          <p:nvPr>
            <p:ph type="dt" sz="half" idx="10"/>
          </p:nvPr>
        </p:nvSpPr>
        <p:spPr/>
        <p:txBody>
          <a:bodyPr/>
          <a:lstStyle/>
          <a:p>
            <a:fld id="{6D3052E0-193B-4471-BAD0-B156ECCE0645}" type="datetimeFigureOut">
              <a:rPr lang="en-IN" smtClean="0"/>
              <a:t>01/06/2023</a:t>
            </a:fld>
            <a:endParaRPr lang="en-IN"/>
          </a:p>
        </p:txBody>
      </p:sp>
      <p:sp>
        <p:nvSpPr>
          <p:cNvPr id="8" name="Footer Placeholder 7">
            <a:extLst>
              <a:ext uri="{FF2B5EF4-FFF2-40B4-BE49-F238E27FC236}">
                <a16:creationId xmlns:a16="http://schemas.microsoft.com/office/drawing/2014/main" xmlns="" id="{5F78DBE8-D9BC-3E0B-0D32-B075DEA5E546}"/>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xmlns="" id="{683403B2-E2EE-D500-51E4-6523D6AF254A}"/>
              </a:ext>
            </a:extLst>
          </p:cNvPr>
          <p:cNvSpPr>
            <a:spLocks noGrp="1"/>
          </p:cNvSpPr>
          <p:nvPr>
            <p:ph type="sldNum" sz="quarter" idx="12"/>
          </p:nvPr>
        </p:nvSpPr>
        <p:spPr/>
        <p:txBody>
          <a:bodyPr/>
          <a:lstStyle/>
          <a:p>
            <a:fld id="{9A4885F6-2260-448F-B959-55B05DA5EC59}" type="slidenum">
              <a:rPr lang="en-IN" smtClean="0"/>
              <a:t>‹#›</a:t>
            </a:fld>
            <a:endParaRPr lang="en-IN"/>
          </a:p>
        </p:txBody>
      </p:sp>
    </p:spTree>
    <p:extLst>
      <p:ext uri="{BB962C8B-B14F-4D97-AF65-F5344CB8AC3E}">
        <p14:creationId xmlns:p14="http://schemas.microsoft.com/office/powerpoint/2010/main" val="4563061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23BDCD2-7634-E577-54CC-7499A261468A}"/>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xmlns="" id="{867D62DC-9D8B-9ED5-1866-5BC183A44A55}"/>
              </a:ext>
            </a:extLst>
          </p:cNvPr>
          <p:cNvSpPr>
            <a:spLocks noGrp="1"/>
          </p:cNvSpPr>
          <p:nvPr>
            <p:ph type="dt" sz="half" idx="10"/>
          </p:nvPr>
        </p:nvSpPr>
        <p:spPr/>
        <p:txBody>
          <a:bodyPr/>
          <a:lstStyle/>
          <a:p>
            <a:fld id="{6D3052E0-193B-4471-BAD0-B156ECCE0645}" type="datetimeFigureOut">
              <a:rPr lang="en-IN" smtClean="0"/>
              <a:t>01/06/2023</a:t>
            </a:fld>
            <a:endParaRPr lang="en-IN"/>
          </a:p>
        </p:txBody>
      </p:sp>
      <p:sp>
        <p:nvSpPr>
          <p:cNvPr id="4" name="Footer Placeholder 3">
            <a:extLst>
              <a:ext uri="{FF2B5EF4-FFF2-40B4-BE49-F238E27FC236}">
                <a16:creationId xmlns:a16="http://schemas.microsoft.com/office/drawing/2014/main" xmlns="" id="{7E9FC5A4-5C09-61A7-D648-4C9D4C05B409}"/>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xmlns="" id="{F37A0086-7A2B-A223-1059-E1D092DC6ACA}"/>
              </a:ext>
            </a:extLst>
          </p:cNvPr>
          <p:cNvSpPr>
            <a:spLocks noGrp="1"/>
          </p:cNvSpPr>
          <p:nvPr>
            <p:ph type="sldNum" sz="quarter" idx="12"/>
          </p:nvPr>
        </p:nvSpPr>
        <p:spPr/>
        <p:txBody>
          <a:bodyPr/>
          <a:lstStyle/>
          <a:p>
            <a:fld id="{9A4885F6-2260-448F-B959-55B05DA5EC59}" type="slidenum">
              <a:rPr lang="en-IN" smtClean="0"/>
              <a:t>‹#›</a:t>
            </a:fld>
            <a:endParaRPr lang="en-IN"/>
          </a:p>
        </p:txBody>
      </p:sp>
    </p:spTree>
    <p:extLst>
      <p:ext uri="{BB962C8B-B14F-4D97-AF65-F5344CB8AC3E}">
        <p14:creationId xmlns:p14="http://schemas.microsoft.com/office/powerpoint/2010/main" val="9060497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B04DBE64-6118-9AFD-0616-BC6CB26C4BF3}"/>
              </a:ext>
            </a:extLst>
          </p:cNvPr>
          <p:cNvSpPr>
            <a:spLocks noGrp="1"/>
          </p:cNvSpPr>
          <p:nvPr>
            <p:ph type="dt" sz="half" idx="10"/>
          </p:nvPr>
        </p:nvSpPr>
        <p:spPr/>
        <p:txBody>
          <a:bodyPr/>
          <a:lstStyle/>
          <a:p>
            <a:fld id="{6D3052E0-193B-4471-BAD0-B156ECCE0645}" type="datetimeFigureOut">
              <a:rPr lang="en-IN" smtClean="0"/>
              <a:t>01/06/2023</a:t>
            </a:fld>
            <a:endParaRPr lang="en-IN"/>
          </a:p>
        </p:txBody>
      </p:sp>
      <p:sp>
        <p:nvSpPr>
          <p:cNvPr id="3" name="Footer Placeholder 2">
            <a:extLst>
              <a:ext uri="{FF2B5EF4-FFF2-40B4-BE49-F238E27FC236}">
                <a16:creationId xmlns:a16="http://schemas.microsoft.com/office/drawing/2014/main" xmlns="" id="{6F889BF4-81CA-177F-6DC2-93F24CA2A5EE}"/>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xmlns="" id="{C0706F71-C239-E607-2CEE-3AF2852AF6D3}"/>
              </a:ext>
            </a:extLst>
          </p:cNvPr>
          <p:cNvSpPr>
            <a:spLocks noGrp="1"/>
          </p:cNvSpPr>
          <p:nvPr>
            <p:ph type="sldNum" sz="quarter" idx="12"/>
          </p:nvPr>
        </p:nvSpPr>
        <p:spPr/>
        <p:txBody>
          <a:bodyPr/>
          <a:lstStyle/>
          <a:p>
            <a:fld id="{9A4885F6-2260-448F-B959-55B05DA5EC59}" type="slidenum">
              <a:rPr lang="en-IN" smtClean="0"/>
              <a:t>‹#›</a:t>
            </a:fld>
            <a:endParaRPr lang="en-IN"/>
          </a:p>
        </p:txBody>
      </p:sp>
    </p:spTree>
    <p:extLst>
      <p:ext uri="{BB962C8B-B14F-4D97-AF65-F5344CB8AC3E}">
        <p14:creationId xmlns:p14="http://schemas.microsoft.com/office/powerpoint/2010/main" val="20441633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5D2A0FD-EAEE-B877-2F01-0E696619A92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xmlns="" id="{37516EFA-B9AA-9F0B-71D2-F37EA157445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xmlns="" id="{7A87B04D-F65C-6A4E-1977-AE47ABF3358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4E5D746A-CD00-7802-5968-DE12C324EB96}"/>
              </a:ext>
            </a:extLst>
          </p:cNvPr>
          <p:cNvSpPr>
            <a:spLocks noGrp="1"/>
          </p:cNvSpPr>
          <p:nvPr>
            <p:ph type="dt" sz="half" idx="10"/>
          </p:nvPr>
        </p:nvSpPr>
        <p:spPr/>
        <p:txBody>
          <a:bodyPr/>
          <a:lstStyle/>
          <a:p>
            <a:fld id="{6D3052E0-193B-4471-BAD0-B156ECCE0645}" type="datetimeFigureOut">
              <a:rPr lang="en-IN" smtClean="0"/>
              <a:t>01/06/2023</a:t>
            </a:fld>
            <a:endParaRPr lang="en-IN"/>
          </a:p>
        </p:txBody>
      </p:sp>
      <p:sp>
        <p:nvSpPr>
          <p:cNvPr id="6" name="Footer Placeholder 5">
            <a:extLst>
              <a:ext uri="{FF2B5EF4-FFF2-40B4-BE49-F238E27FC236}">
                <a16:creationId xmlns:a16="http://schemas.microsoft.com/office/drawing/2014/main" xmlns="" id="{51011E17-85ED-3700-30C5-205EFF12CAE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xmlns="" id="{2732D8C5-E45C-9AF4-B304-0177284A38FF}"/>
              </a:ext>
            </a:extLst>
          </p:cNvPr>
          <p:cNvSpPr>
            <a:spLocks noGrp="1"/>
          </p:cNvSpPr>
          <p:nvPr>
            <p:ph type="sldNum" sz="quarter" idx="12"/>
          </p:nvPr>
        </p:nvSpPr>
        <p:spPr/>
        <p:txBody>
          <a:bodyPr/>
          <a:lstStyle/>
          <a:p>
            <a:fld id="{9A4885F6-2260-448F-B959-55B05DA5EC59}" type="slidenum">
              <a:rPr lang="en-IN" smtClean="0"/>
              <a:t>‹#›</a:t>
            </a:fld>
            <a:endParaRPr lang="en-IN"/>
          </a:p>
        </p:txBody>
      </p:sp>
    </p:spTree>
    <p:extLst>
      <p:ext uri="{BB962C8B-B14F-4D97-AF65-F5344CB8AC3E}">
        <p14:creationId xmlns:p14="http://schemas.microsoft.com/office/powerpoint/2010/main" val="36721578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E772A59-09B2-90A7-A003-5E3A5DB0731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xmlns="" id="{B4AB6828-F0F3-0EED-A1FB-63722783DF8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IN"/>
          </a:p>
        </p:txBody>
      </p:sp>
      <p:sp>
        <p:nvSpPr>
          <p:cNvPr id="4" name="Text Placeholder 3">
            <a:extLst>
              <a:ext uri="{FF2B5EF4-FFF2-40B4-BE49-F238E27FC236}">
                <a16:creationId xmlns:a16="http://schemas.microsoft.com/office/drawing/2014/main" xmlns="" id="{C753208E-3500-BB78-9F2F-29AF91576FD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D2F1DFD0-FCAB-7EBC-65ED-C95698A1ACF2}"/>
              </a:ext>
            </a:extLst>
          </p:cNvPr>
          <p:cNvSpPr>
            <a:spLocks noGrp="1"/>
          </p:cNvSpPr>
          <p:nvPr>
            <p:ph type="dt" sz="half" idx="10"/>
          </p:nvPr>
        </p:nvSpPr>
        <p:spPr/>
        <p:txBody>
          <a:bodyPr/>
          <a:lstStyle/>
          <a:p>
            <a:fld id="{6D3052E0-193B-4471-BAD0-B156ECCE0645}" type="datetimeFigureOut">
              <a:rPr lang="en-IN" smtClean="0"/>
              <a:t>01/06/2023</a:t>
            </a:fld>
            <a:endParaRPr lang="en-IN"/>
          </a:p>
        </p:txBody>
      </p:sp>
      <p:sp>
        <p:nvSpPr>
          <p:cNvPr id="6" name="Footer Placeholder 5">
            <a:extLst>
              <a:ext uri="{FF2B5EF4-FFF2-40B4-BE49-F238E27FC236}">
                <a16:creationId xmlns:a16="http://schemas.microsoft.com/office/drawing/2014/main" xmlns="" id="{E1FCF402-646F-06E9-3B3A-569EEFD8A8D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xmlns="" id="{2D97B9D9-6BB8-A33F-CB12-2140C2503DF3}"/>
              </a:ext>
            </a:extLst>
          </p:cNvPr>
          <p:cNvSpPr>
            <a:spLocks noGrp="1"/>
          </p:cNvSpPr>
          <p:nvPr>
            <p:ph type="sldNum" sz="quarter" idx="12"/>
          </p:nvPr>
        </p:nvSpPr>
        <p:spPr/>
        <p:txBody>
          <a:bodyPr/>
          <a:lstStyle/>
          <a:p>
            <a:fld id="{9A4885F6-2260-448F-B959-55B05DA5EC59}" type="slidenum">
              <a:rPr lang="en-IN" smtClean="0"/>
              <a:t>‹#›</a:t>
            </a:fld>
            <a:endParaRPr lang="en-IN"/>
          </a:p>
        </p:txBody>
      </p:sp>
    </p:spTree>
    <p:extLst>
      <p:ext uri="{BB962C8B-B14F-4D97-AF65-F5344CB8AC3E}">
        <p14:creationId xmlns:p14="http://schemas.microsoft.com/office/powerpoint/2010/main" val="28744720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82FC6A20-AE17-F51D-0056-C897F9A82E4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xmlns="" id="{838519A0-38F0-812C-A66A-BD2ACBCFDEA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D661F8B5-9CAF-D186-F590-009D772C26B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D3052E0-193B-4471-BAD0-B156ECCE0645}" type="datetimeFigureOut">
              <a:rPr lang="en-IN" smtClean="0"/>
              <a:t>01/06/2023</a:t>
            </a:fld>
            <a:endParaRPr lang="en-IN"/>
          </a:p>
        </p:txBody>
      </p:sp>
      <p:sp>
        <p:nvSpPr>
          <p:cNvPr id="5" name="Footer Placeholder 4">
            <a:extLst>
              <a:ext uri="{FF2B5EF4-FFF2-40B4-BE49-F238E27FC236}">
                <a16:creationId xmlns:a16="http://schemas.microsoft.com/office/drawing/2014/main" xmlns="" id="{AB4F7A92-9451-315D-59B1-30C84C2C0A6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xmlns="" id="{EF0BC550-D29D-0007-4957-B5A87C178AF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A4885F6-2260-448F-B959-55B05DA5EC59}" type="slidenum">
              <a:rPr lang="en-IN" smtClean="0"/>
              <a:t>‹#›</a:t>
            </a:fld>
            <a:endParaRPr lang="en-IN"/>
          </a:p>
        </p:txBody>
      </p:sp>
    </p:spTree>
    <p:extLst>
      <p:ext uri="{BB962C8B-B14F-4D97-AF65-F5344CB8AC3E}">
        <p14:creationId xmlns:p14="http://schemas.microsoft.com/office/powerpoint/2010/main" val="154813610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4.png"/><Relationship Id="rId7" Type="http://schemas.openxmlformats.org/officeDocument/2006/relationships/image" Target="../media/image15.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jpeg"/><Relationship Id="rId7" Type="http://schemas.openxmlformats.org/officeDocument/2006/relationships/image" Target="../media/image19.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themeOverride" Target="../theme/themeOverride1.xml"/><Relationship Id="rId5" Type="http://schemas.openxmlformats.org/officeDocument/2006/relationships/image" Target="../media/image21.png"/><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hyperlink" Target="https://docs.spring.io/spring-security/site/docs/current/reference/html5/" TargetMode="External"/><Relationship Id="rId3" Type="http://schemas.openxmlformats.org/officeDocument/2006/relationships/image" Target="../media/image4.png"/><Relationship Id="rId7" Type="http://schemas.openxmlformats.org/officeDocument/2006/relationships/hyperlink" Target="https://dev.mysql.com/doc/" TargetMode="Externa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hyperlink" Target="https://jakarta.ee/specifications/persistence/" TargetMode="External"/><Relationship Id="rId5" Type="http://schemas.openxmlformats.org/officeDocument/2006/relationships/hyperlink" Target="https://www.thymeleaf.org/documentation.html" TargetMode="External"/><Relationship Id="rId4" Type="http://schemas.openxmlformats.org/officeDocument/2006/relationships/hyperlink" Target="https://spring.io/projects/spring-boot"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5.jp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43CCA37C-43E3-060E-4CAD-1BD4C14A9EC7}"/>
              </a:ext>
            </a:extLst>
          </p:cNvPr>
          <p:cNvPicPr>
            <a:picLocks noGrp="1" noRot="1" noChangeAspect="1" noMove="1" noResize="1" noEditPoints="1" noAdjustHandles="1" noChangeArrowheads="1" noChangeShapeType="1" noCrop="1"/>
          </p:cNvPicPr>
          <p:nvPr/>
        </p:nvPicPr>
        <p:blipFill>
          <a:blip r:embed="rId2" cstate="email">
            <a:extLst>
              <a:ext uri="{28A0092B-C50C-407E-A947-70E740481C1C}">
                <a14:useLocalDpi xmlns:a14="http://schemas.microsoft.com/office/drawing/2010/main"/>
              </a:ext>
            </a:extLst>
          </a:blip>
          <a:stretch>
            <a:fillRect/>
          </a:stretch>
        </p:blipFill>
        <p:spPr>
          <a:xfrm flipH="1">
            <a:off x="0" y="-16042"/>
            <a:ext cx="12192000" cy="6858000"/>
          </a:xfrm>
          <a:prstGeom prst="rect">
            <a:avLst/>
          </a:prstGeom>
        </p:spPr>
      </p:pic>
      <p:pic>
        <p:nvPicPr>
          <p:cNvPr id="5" name="Picture 4">
            <a:extLst>
              <a:ext uri="{FF2B5EF4-FFF2-40B4-BE49-F238E27FC236}">
                <a16:creationId xmlns:a16="http://schemas.microsoft.com/office/drawing/2014/main" xmlns="" id="{513506B1-3967-6BD4-A69D-6500BA86F120}"/>
              </a:ext>
            </a:extLst>
          </p:cNvPr>
          <p:cNvPicPr>
            <a:picLocks noGrp="1" noRot="1" noChangeAspect="1" noMove="1" noResize="1" noEditPoints="1" noAdjustHandles="1" noChangeArrowheads="1" noChangeShapeType="1" noCrop="1"/>
          </p:cNvPicPr>
          <p:nvPr/>
        </p:nvPicPr>
        <p:blipFill>
          <a:blip r:embed="rId3" cstate="print">
            <a:extLst>
              <a:ext uri="{28A0092B-C50C-407E-A947-70E740481C1C}">
                <a14:useLocalDpi xmlns:a14="http://schemas.microsoft.com/office/drawing/2010/main" val="0"/>
              </a:ext>
            </a:extLst>
          </a:blip>
          <a:stretch>
            <a:fillRect/>
          </a:stretch>
        </p:blipFill>
        <p:spPr>
          <a:xfrm>
            <a:off x="4340466" y="861703"/>
            <a:ext cx="3511059" cy="930636"/>
          </a:xfrm>
          <a:prstGeom prst="rect">
            <a:avLst/>
          </a:prstGeom>
        </p:spPr>
      </p:pic>
      <p:sp>
        <p:nvSpPr>
          <p:cNvPr id="3" name="TextBox 2">
            <a:extLst>
              <a:ext uri="{FF2B5EF4-FFF2-40B4-BE49-F238E27FC236}">
                <a16:creationId xmlns:a16="http://schemas.microsoft.com/office/drawing/2014/main" xmlns="" id="{F2F1ADF4-B0C7-C7C2-8B63-8895D3F81EBA}"/>
              </a:ext>
            </a:extLst>
          </p:cNvPr>
          <p:cNvSpPr txBox="1">
            <a:spLocks noGrp="1" noRot="1" noMove="1" noResize="1" noEditPoints="1" noAdjustHandles="1" noChangeArrowheads="1" noChangeShapeType="1"/>
          </p:cNvSpPr>
          <p:nvPr/>
        </p:nvSpPr>
        <p:spPr>
          <a:xfrm>
            <a:off x="2397756" y="2382691"/>
            <a:ext cx="7396481" cy="547650"/>
          </a:xfrm>
          <a:prstGeom prst="rect">
            <a:avLst/>
          </a:prstGeom>
          <a:noFill/>
        </p:spPr>
        <p:txBody>
          <a:bodyPr wrap="square">
            <a:spAutoFit/>
          </a:bodyPr>
          <a:lstStyle/>
          <a:p>
            <a:pPr algn="ctr">
              <a:lnSpc>
                <a:spcPct val="115000"/>
              </a:lnSpc>
            </a:pPr>
            <a:r>
              <a:rPr lang="en-IN" sz="2800" dirty="0">
                <a:effectLst/>
                <a:latin typeface="Times New Roman" panose="02020603050405020304" pitchFamily="18" charset="0"/>
                <a:ea typeface="Arial" panose="020B0604020202020204" pitchFamily="34" charset="0"/>
              </a:rPr>
              <a:t>“ </a:t>
            </a:r>
            <a:r>
              <a:rPr lang="en-IN" sz="2800" b="1" dirty="0">
                <a:latin typeface="Times New Roman" panose="02020603050405020304" pitchFamily="18" charset="0"/>
                <a:ea typeface="Arial" panose="020B0604020202020204" pitchFamily="34" charset="0"/>
              </a:rPr>
              <a:t>Clinic OPD Management System</a:t>
            </a:r>
            <a:r>
              <a:rPr lang="en-IN" sz="2800" dirty="0">
                <a:effectLst/>
                <a:latin typeface="Times New Roman" panose="02020603050405020304" pitchFamily="18" charset="0"/>
                <a:ea typeface="Arial" panose="020B0604020202020204" pitchFamily="34" charset="0"/>
              </a:rPr>
              <a:t>”</a:t>
            </a:r>
            <a:endParaRPr lang="en-IN" sz="1200" dirty="0">
              <a:effectLst/>
              <a:latin typeface="Arial" panose="020B0604020202020204" pitchFamily="34" charset="0"/>
              <a:ea typeface="Arial" panose="020B0604020202020204" pitchFamily="34" charset="0"/>
            </a:endParaRPr>
          </a:p>
        </p:txBody>
      </p:sp>
      <p:sp>
        <p:nvSpPr>
          <p:cNvPr id="9" name="TextBox 8">
            <a:extLst>
              <a:ext uri="{FF2B5EF4-FFF2-40B4-BE49-F238E27FC236}">
                <a16:creationId xmlns:a16="http://schemas.microsoft.com/office/drawing/2014/main" xmlns="" id="{4E67A2AC-00F6-985A-C661-784C2AA22DB5}"/>
              </a:ext>
            </a:extLst>
          </p:cNvPr>
          <p:cNvSpPr txBox="1">
            <a:spLocks noGrp="1" noRot="1" noMove="1" noResize="1" noEditPoints="1" noAdjustHandles="1" noChangeArrowheads="1" noChangeShapeType="1"/>
          </p:cNvSpPr>
          <p:nvPr/>
        </p:nvSpPr>
        <p:spPr>
          <a:xfrm>
            <a:off x="833120" y="4111045"/>
            <a:ext cx="6197600" cy="2507994"/>
          </a:xfrm>
          <a:prstGeom prst="rect">
            <a:avLst/>
          </a:prstGeom>
          <a:noFill/>
        </p:spPr>
        <p:txBody>
          <a:bodyPr wrap="square">
            <a:spAutoFit/>
          </a:bodyPr>
          <a:lstStyle/>
          <a:p>
            <a:pPr>
              <a:lnSpc>
                <a:spcPct val="115000"/>
              </a:lnSpc>
            </a:pPr>
            <a:r>
              <a:rPr lang="en-IN" sz="1800" b="1" dirty="0">
                <a:effectLst/>
                <a:latin typeface="Times New Roman" panose="02020603050405020304" pitchFamily="18" charset="0"/>
                <a:ea typeface="Arial" panose="020B0604020202020204" pitchFamily="34" charset="0"/>
              </a:rPr>
              <a:t>Submitted by: </a:t>
            </a:r>
            <a:r>
              <a:rPr lang="en-IN" sz="1800" b="1" dirty="0" err="1" smtClean="0">
                <a:effectLst/>
                <a:latin typeface="Times New Roman" panose="02020603050405020304" pitchFamily="18" charset="0"/>
                <a:ea typeface="Arial" panose="020B0604020202020204" pitchFamily="34" charset="0"/>
              </a:rPr>
              <a:t>Arshad</a:t>
            </a:r>
            <a:r>
              <a:rPr lang="en-IN" sz="1800" b="1" dirty="0" smtClean="0">
                <a:effectLst/>
                <a:latin typeface="Times New Roman" panose="02020603050405020304" pitchFamily="18" charset="0"/>
                <a:ea typeface="Arial" panose="020B0604020202020204" pitchFamily="34" charset="0"/>
              </a:rPr>
              <a:t> </a:t>
            </a:r>
            <a:r>
              <a:rPr lang="en-IN" sz="1800" b="1" dirty="0" err="1" smtClean="0">
                <a:effectLst/>
                <a:latin typeface="Times New Roman" panose="02020603050405020304" pitchFamily="18" charset="0"/>
                <a:ea typeface="Arial" panose="020B0604020202020204" pitchFamily="34" charset="0"/>
              </a:rPr>
              <a:t>Shabbir</a:t>
            </a:r>
            <a:r>
              <a:rPr lang="en-IN" sz="1800" b="1" dirty="0" smtClean="0">
                <a:effectLst/>
                <a:latin typeface="Times New Roman" panose="02020603050405020304" pitchFamily="18" charset="0"/>
                <a:ea typeface="Arial" panose="020B0604020202020204" pitchFamily="34" charset="0"/>
              </a:rPr>
              <a:t> </a:t>
            </a:r>
            <a:r>
              <a:rPr lang="en-IN" sz="1800" b="1" dirty="0" err="1" smtClean="0">
                <a:effectLst/>
                <a:latin typeface="Times New Roman" panose="02020603050405020304" pitchFamily="18" charset="0"/>
                <a:ea typeface="Arial" panose="020B0604020202020204" pitchFamily="34" charset="0"/>
              </a:rPr>
              <a:t>Mulani</a:t>
            </a:r>
            <a:endParaRPr lang="en-IN" sz="1050" b="1" dirty="0">
              <a:effectLst/>
              <a:latin typeface="Arial" panose="020B0604020202020204" pitchFamily="34" charset="0"/>
              <a:ea typeface="Arial" panose="020B0604020202020204" pitchFamily="34" charset="0"/>
            </a:endParaRPr>
          </a:p>
          <a:p>
            <a:pPr>
              <a:lnSpc>
                <a:spcPct val="115000"/>
              </a:lnSpc>
            </a:pPr>
            <a:r>
              <a:rPr lang="en-IN" b="1" dirty="0">
                <a:latin typeface="Times New Roman" panose="02020603050405020304" pitchFamily="18" charset="0"/>
              </a:rPr>
              <a:t>Submission type : Individual</a:t>
            </a:r>
          </a:p>
          <a:p>
            <a:pPr>
              <a:lnSpc>
                <a:spcPct val="115000"/>
              </a:lnSpc>
            </a:pPr>
            <a:r>
              <a:rPr lang="en-IN" sz="1800" b="1" dirty="0">
                <a:effectLst/>
                <a:latin typeface="Times New Roman" panose="02020603050405020304" pitchFamily="18" charset="0"/>
                <a:ea typeface="Arial" panose="020B0604020202020204" pitchFamily="34" charset="0"/>
              </a:rPr>
              <a:t>Name: </a:t>
            </a:r>
            <a:r>
              <a:rPr lang="en-IN" sz="1800" b="1" dirty="0" err="1" smtClean="0">
                <a:effectLst/>
                <a:latin typeface="Times New Roman" panose="02020603050405020304" pitchFamily="18" charset="0"/>
                <a:ea typeface="Arial" panose="020B0604020202020204" pitchFamily="34" charset="0"/>
              </a:rPr>
              <a:t>Arshad</a:t>
            </a:r>
            <a:r>
              <a:rPr lang="en-IN" sz="1800" b="1" dirty="0" smtClean="0">
                <a:effectLst/>
                <a:latin typeface="Times New Roman" panose="02020603050405020304" pitchFamily="18" charset="0"/>
                <a:ea typeface="Arial" panose="020B0604020202020204" pitchFamily="34" charset="0"/>
              </a:rPr>
              <a:t> </a:t>
            </a:r>
            <a:r>
              <a:rPr lang="en-IN" sz="1800" b="1" dirty="0" err="1" smtClean="0">
                <a:effectLst/>
                <a:latin typeface="Times New Roman" panose="02020603050405020304" pitchFamily="18" charset="0"/>
                <a:ea typeface="Arial" panose="020B0604020202020204" pitchFamily="34" charset="0"/>
              </a:rPr>
              <a:t>Shabbir</a:t>
            </a:r>
            <a:r>
              <a:rPr lang="en-IN" sz="1800" b="1" dirty="0" smtClean="0">
                <a:effectLst/>
                <a:latin typeface="Times New Roman" panose="02020603050405020304" pitchFamily="18" charset="0"/>
                <a:ea typeface="Arial" panose="020B0604020202020204" pitchFamily="34" charset="0"/>
              </a:rPr>
              <a:t>  </a:t>
            </a:r>
            <a:r>
              <a:rPr lang="en-IN" sz="1800" b="1" dirty="0" err="1" smtClean="0">
                <a:effectLst/>
                <a:latin typeface="Times New Roman" panose="02020603050405020304" pitchFamily="18" charset="0"/>
                <a:ea typeface="Arial" panose="020B0604020202020204" pitchFamily="34" charset="0"/>
              </a:rPr>
              <a:t>Mulani</a:t>
            </a:r>
            <a:endParaRPr lang="en-IN" sz="1050" dirty="0">
              <a:effectLst/>
              <a:latin typeface="Arial" panose="020B0604020202020204" pitchFamily="34" charset="0"/>
              <a:ea typeface="Arial" panose="020B0604020202020204" pitchFamily="34" charset="0"/>
            </a:endParaRPr>
          </a:p>
          <a:p>
            <a:pPr>
              <a:lnSpc>
                <a:spcPct val="115000"/>
              </a:lnSpc>
            </a:pPr>
            <a:r>
              <a:rPr lang="en-IN" sz="1800" b="1" dirty="0">
                <a:effectLst/>
                <a:latin typeface="Times New Roman" panose="02020603050405020304" pitchFamily="18" charset="0"/>
                <a:ea typeface="Arial" panose="020B0604020202020204" pitchFamily="34" charset="0"/>
              </a:rPr>
              <a:t>Batch : 12</a:t>
            </a:r>
            <a:endParaRPr lang="en-IN" sz="1050" dirty="0">
              <a:effectLst/>
              <a:latin typeface="Arial" panose="020B0604020202020204" pitchFamily="34" charset="0"/>
              <a:ea typeface="Arial" panose="020B0604020202020204" pitchFamily="34" charset="0"/>
            </a:endParaRPr>
          </a:p>
          <a:p>
            <a:pPr>
              <a:lnSpc>
                <a:spcPct val="115000"/>
              </a:lnSpc>
            </a:pPr>
            <a:r>
              <a:rPr lang="en-IN" sz="1800" b="1" dirty="0">
                <a:effectLst/>
                <a:latin typeface="Times New Roman" panose="02020603050405020304" pitchFamily="18" charset="0"/>
                <a:ea typeface="Arial" panose="020B0604020202020204" pitchFamily="34" charset="0"/>
              </a:rPr>
              <a:t>LMS Id : </a:t>
            </a:r>
            <a:r>
              <a:rPr lang="en-IN" b="1" dirty="0" smtClean="0">
                <a:latin typeface="Times New Roman" panose="02020603050405020304" pitchFamily="18" charset="0"/>
                <a:ea typeface="Arial" panose="020B0604020202020204" pitchFamily="34" charset="0"/>
              </a:rPr>
              <a:t>arshadmulani.sitit</a:t>
            </a:r>
            <a:r>
              <a:rPr lang="en-IN" sz="1800" b="1" dirty="0" smtClean="0">
                <a:effectLst/>
                <a:latin typeface="Times New Roman" panose="02020603050405020304" pitchFamily="18" charset="0"/>
                <a:ea typeface="Arial" panose="020B0604020202020204" pitchFamily="34" charset="0"/>
              </a:rPr>
              <a:t>@gmail.com</a:t>
            </a:r>
            <a:endParaRPr lang="en-IN" sz="1050" dirty="0">
              <a:effectLst/>
              <a:latin typeface="Arial" panose="020B0604020202020204" pitchFamily="34" charset="0"/>
              <a:ea typeface="Arial" panose="020B0604020202020204" pitchFamily="34" charset="0"/>
            </a:endParaRPr>
          </a:p>
          <a:p>
            <a:pPr>
              <a:lnSpc>
                <a:spcPct val="115000"/>
              </a:lnSpc>
            </a:pPr>
            <a:r>
              <a:rPr lang="en-IN" sz="1800" b="1" dirty="0">
                <a:effectLst/>
                <a:latin typeface="Times New Roman" panose="02020603050405020304" pitchFamily="18" charset="0"/>
                <a:ea typeface="Arial" panose="020B0604020202020204" pitchFamily="34" charset="0"/>
              </a:rPr>
              <a:t>Program : </a:t>
            </a:r>
            <a:r>
              <a:rPr lang="en-IN" b="1" dirty="0" smtClean="0">
                <a:latin typeface="Times New Roman" panose="02020603050405020304" pitchFamily="18" charset="0"/>
                <a:ea typeface="Arial" panose="020B0604020202020204" pitchFamily="34" charset="0"/>
              </a:rPr>
              <a:t>Axis </a:t>
            </a:r>
            <a:r>
              <a:rPr lang="en-IN" b="1" dirty="0" err="1" smtClean="0">
                <a:latin typeface="Times New Roman" panose="02020603050405020304" pitchFamily="18" charset="0"/>
                <a:ea typeface="Arial" panose="020B0604020202020204" pitchFamily="34" charset="0"/>
              </a:rPr>
              <a:t>Fintech</a:t>
            </a:r>
            <a:r>
              <a:rPr lang="en-IN" b="1" dirty="0" smtClean="0">
                <a:latin typeface="Times New Roman" panose="02020603050405020304" pitchFamily="18" charset="0"/>
                <a:ea typeface="Arial" panose="020B0604020202020204" pitchFamily="34" charset="0"/>
              </a:rPr>
              <a:t> Program</a:t>
            </a:r>
            <a:endParaRPr lang="en-IN" sz="1050" dirty="0">
              <a:effectLst/>
              <a:latin typeface="Arial" panose="020B0604020202020204" pitchFamily="34" charset="0"/>
              <a:ea typeface="Arial" panose="020B0604020202020204" pitchFamily="34" charset="0"/>
            </a:endParaRPr>
          </a:p>
          <a:p>
            <a:pPr>
              <a:lnSpc>
                <a:spcPct val="115000"/>
              </a:lnSpc>
            </a:pPr>
            <a:r>
              <a:rPr lang="en-IN" sz="1800" b="1" dirty="0">
                <a:effectLst/>
                <a:latin typeface="Times New Roman" panose="02020603050405020304" pitchFamily="18" charset="0"/>
                <a:ea typeface="Arial" panose="020B0604020202020204" pitchFamily="34" charset="0"/>
              </a:rPr>
              <a:t>Date: </a:t>
            </a:r>
            <a:r>
              <a:rPr lang="en-IN" b="1" dirty="0" smtClean="0">
                <a:latin typeface="Times New Roman" panose="02020603050405020304" pitchFamily="18" charset="0"/>
                <a:ea typeface="Arial" panose="020B0604020202020204" pitchFamily="34" charset="0"/>
              </a:rPr>
              <a:t>25</a:t>
            </a:r>
            <a:r>
              <a:rPr lang="en-IN" sz="1800" b="1" dirty="0" smtClean="0">
                <a:effectLst/>
                <a:latin typeface="Times New Roman" panose="02020603050405020304" pitchFamily="18" charset="0"/>
                <a:ea typeface="Arial" panose="020B0604020202020204" pitchFamily="34" charset="0"/>
              </a:rPr>
              <a:t>/05/2023</a:t>
            </a:r>
          </a:p>
          <a:p>
            <a:pPr>
              <a:lnSpc>
                <a:spcPct val="115000"/>
              </a:lnSpc>
            </a:pPr>
            <a:r>
              <a:rPr lang="en-US" sz="1050" b="1" dirty="0" err="1" smtClean="0">
                <a:latin typeface="Arial" panose="020B0604020202020204" pitchFamily="34" charset="0"/>
                <a:ea typeface="Arial" panose="020B0604020202020204" pitchFamily="34" charset="0"/>
              </a:rPr>
              <a:t>Github</a:t>
            </a:r>
            <a:r>
              <a:rPr lang="en-US" sz="1050" b="1" dirty="0" smtClean="0">
                <a:latin typeface="Arial" panose="020B0604020202020204" pitchFamily="34" charset="0"/>
                <a:ea typeface="Arial" panose="020B0604020202020204" pitchFamily="34" charset="0"/>
              </a:rPr>
              <a:t> </a:t>
            </a:r>
            <a:r>
              <a:rPr lang="en-US" sz="1050" b="1" dirty="0">
                <a:latin typeface="Arial" panose="020B0604020202020204" pitchFamily="34" charset="0"/>
                <a:ea typeface="Arial" panose="020B0604020202020204" pitchFamily="34" charset="0"/>
              </a:rPr>
              <a:t>Link:- https://github.com/Arshad8786/SpringBootProject</a:t>
            </a:r>
            <a:endParaRPr lang="en-US" b="1" dirty="0">
              <a:latin typeface="Times New Roman" panose="02020603050405020304" pitchFamily="18" charset="0"/>
              <a:ea typeface="Arial" panose="020B0604020202020204" pitchFamily="34" charset="0"/>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14737" y="2793982"/>
            <a:ext cx="6284494" cy="4345757"/>
          </a:xfrm>
          <a:prstGeom prst="rect">
            <a:avLst/>
          </a:prstGeom>
        </p:spPr>
      </p:pic>
    </p:spTree>
    <p:extLst>
      <p:ext uri="{BB962C8B-B14F-4D97-AF65-F5344CB8AC3E}">
        <p14:creationId xmlns:p14="http://schemas.microsoft.com/office/powerpoint/2010/main" val="1558102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3893C3C6-E6B4-0EAA-6168-B66B664B265B}"/>
              </a:ext>
            </a:extLst>
          </p:cNvPr>
          <p:cNvPicPr>
            <a:picLocks noGrp="1" noRot="1" noChangeAspect="1" noMove="1" noResize="1" noEditPoints="1" noAdjustHandles="1" noChangeArrowheads="1" noChangeShapeType="1" noCrop="1"/>
          </p:cNvPicPr>
          <p:nvPr/>
        </p:nvPicPr>
        <p:blipFill>
          <a:blip r:embed="rId2" cstate="email">
            <a:extLst>
              <a:ext uri="{28A0092B-C50C-407E-A947-70E740481C1C}">
                <a14:useLocalDpi xmlns:a14="http://schemas.microsoft.com/office/drawing/2010/main"/>
              </a:ext>
            </a:extLst>
          </a:blip>
          <a:stretch>
            <a:fillRect/>
          </a:stretch>
        </p:blipFill>
        <p:spPr>
          <a:xfrm flipH="1">
            <a:off x="0" y="0"/>
            <a:ext cx="12192000" cy="6858000"/>
          </a:xfrm>
          <a:prstGeom prst="rect">
            <a:avLst/>
          </a:prstGeom>
        </p:spPr>
      </p:pic>
      <p:cxnSp>
        <p:nvCxnSpPr>
          <p:cNvPr id="5" name="Straight Connector 4">
            <a:extLst>
              <a:ext uri="{FF2B5EF4-FFF2-40B4-BE49-F238E27FC236}">
                <a16:creationId xmlns:a16="http://schemas.microsoft.com/office/drawing/2014/main" xmlns="" id="{6317BEF4-F659-05B0-B884-5FBC9950BC38}"/>
              </a:ext>
            </a:extLst>
          </p:cNvPr>
          <p:cNvCxnSpPr>
            <a:cxnSpLocks/>
          </p:cNvCxnSpPr>
          <p:nvPr/>
        </p:nvCxnSpPr>
        <p:spPr>
          <a:xfrm>
            <a:off x="2404113" y="383848"/>
            <a:ext cx="0" cy="429893"/>
          </a:xfrm>
          <a:prstGeom prst="line">
            <a:avLst/>
          </a:prstGeom>
          <a:ln w="12700">
            <a:solidFill>
              <a:srgbClr val="DD4F22"/>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xmlns="" id="{4C8E9BB0-02EA-460A-EDCE-9CB013DFF909}"/>
              </a:ext>
            </a:extLst>
          </p:cNvPr>
          <p:cNvPicPr>
            <a:picLocks noGrp="1" noRot="1" noChangeAspect="1" noMove="1" noResize="1" noEditPoints="1" noAdjustHandles="1" noChangeArrowheads="1" noChangeShapeType="1" noCrop="1"/>
          </p:cNvPicPr>
          <p:nvPr/>
        </p:nvPicPr>
        <p:blipFill>
          <a:blip r:embed="rId3" cstate="print">
            <a:extLst>
              <a:ext uri="{28A0092B-C50C-407E-A947-70E740481C1C}">
                <a14:useLocalDpi xmlns:a14="http://schemas.microsoft.com/office/drawing/2010/main" val="0"/>
              </a:ext>
            </a:extLst>
          </a:blip>
          <a:srcRect/>
          <a:stretch/>
        </p:blipFill>
        <p:spPr>
          <a:xfrm>
            <a:off x="217505" y="338023"/>
            <a:ext cx="1963465" cy="521544"/>
          </a:xfrm>
          <a:prstGeom prst="rect">
            <a:avLst/>
          </a:prstGeom>
        </p:spPr>
      </p:pic>
      <p:sp>
        <p:nvSpPr>
          <p:cNvPr id="8" name="TextBox 7">
            <a:extLst>
              <a:ext uri="{FF2B5EF4-FFF2-40B4-BE49-F238E27FC236}">
                <a16:creationId xmlns:a16="http://schemas.microsoft.com/office/drawing/2014/main" xmlns="" id="{83A5D50A-7BF5-47B2-27E6-96AA33171B2B}"/>
              </a:ext>
            </a:extLst>
          </p:cNvPr>
          <p:cNvSpPr txBox="1">
            <a:spLocks noGrp="1" noRot="1" noMove="1" noResize="1" noEditPoints="1" noAdjustHandles="1" noChangeArrowheads="1" noChangeShapeType="1"/>
          </p:cNvSpPr>
          <p:nvPr/>
        </p:nvSpPr>
        <p:spPr>
          <a:xfrm>
            <a:off x="2499360" y="383848"/>
            <a:ext cx="8818879" cy="461665"/>
          </a:xfrm>
          <a:prstGeom prst="rect">
            <a:avLst/>
          </a:prstGeom>
          <a:solidFill>
            <a:srgbClr val="FF6709"/>
          </a:solidFill>
        </p:spPr>
        <p:txBody>
          <a:bodyPr wrap="square" rtlCol="0">
            <a:spAutoFit/>
          </a:bodyPr>
          <a:lstStyle/>
          <a:p>
            <a:r>
              <a:rPr lang="en-US" sz="2400" b="1" dirty="0" smtClean="0">
                <a:solidFill>
                  <a:schemeClr val="bg1"/>
                </a:solidFill>
                <a:effectLst/>
                <a:latin typeface="Times New Roman" pitchFamily="18" charset="0"/>
                <a:ea typeface="Arial" panose="020B0604020202020204" pitchFamily="34" charset="0"/>
                <a:cs typeface="Times New Roman" pitchFamily="18" charset="0"/>
              </a:rPr>
              <a:t>User Interface Design</a:t>
            </a:r>
            <a:endParaRPr lang="en-IN" sz="2400" b="1" dirty="0">
              <a:solidFill>
                <a:schemeClr val="bg1"/>
              </a:solidFill>
              <a:effectLst/>
              <a:latin typeface="Times New Roman" pitchFamily="18" charset="0"/>
              <a:ea typeface="Arial" panose="020B0604020202020204" pitchFamily="34" charset="0"/>
              <a:cs typeface="Times New Roman" pitchFamily="18" charset="0"/>
            </a:endParaRPr>
          </a:p>
        </p:txBody>
      </p:sp>
      <p:sp>
        <p:nvSpPr>
          <p:cNvPr id="7" name="TextBox 6">
            <a:extLst>
              <a:ext uri="{FF2B5EF4-FFF2-40B4-BE49-F238E27FC236}">
                <a16:creationId xmlns:a16="http://schemas.microsoft.com/office/drawing/2014/main" xmlns="" id="{14967BD7-C4C9-E686-D8DF-7FDB8D3E3D68}"/>
              </a:ext>
            </a:extLst>
          </p:cNvPr>
          <p:cNvSpPr txBox="1"/>
          <p:nvPr/>
        </p:nvSpPr>
        <p:spPr>
          <a:xfrm>
            <a:off x="365046" y="1002392"/>
            <a:ext cx="11195979" cy="338554"/>
          </a:xfrm>
          <a:prstGeom prst="rect">
            <a:avLst/>
          </a:prstGeom>
          <a:noFill/>
        </p:spPr>
        <p:txBody>
          <a:bodyPr wrap="square">
            <a:spAutoFit/>
          </a:bodyPr>
          <a:lstStyle/>
          <a:p>
            <a:r>
              <a:rPr lang="en-US" sz="1600" b="1" dirty="0" smtClean="0">
                <a:latin typeface="Times New Roman" panose="02020603050405020304" pitchFamily="18" charset="0"/>
                <a:cs typeface="Times New Roman" panose="02020603050405020304" pitchFamily="18" charset="0"/>
              </a:rPr>
              <a:t>Doctor </a:t>
            </a:r>
            <a:r>
              <a:rPr lang="en-US" sz="1600" b="1" dirty="0" err="1" smtClean="0">
                <a:latin typeface="Times New Roman" panose="02020603050405020304" pitchFamily="18" charset="0"/>
                <a:cs typeface="Times New Roman" panose="02020603050405020304" pitchFamily="18" charset="0"/>
              </a:rPr>
              <a:t>HomePage</a:t>
            </a:r>
            <a:r>
              <a:rPr lang="en-US" sz="1600" b="1" dirty="0" smtClean="0">
                <a:latin typeface="Times New Roman" panose="02020603050405020304" pitchFamily="18" charset="0"/>
                <a:cs typeface="Times New Roman" panose="02020603050405020304" pitchFamily="18" charset="0"/>
              </a:rPr>
              <a:t>:-</a:t>
            </a:r>
            <a:endParaRPr lang="en-IN" b="1" dirty="0">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22728" y="1468261"/>
            <a:ext cx="8157936" cy="4588838"/>
          </a:xfrm>
          <a:prstGeom prst="rect">
            <a:avLst/>
          </a:prstGeom>
        </p:spPr>
      </p:pic>
    </p:spTree>
    <p:extLst>
      <p:ext uri="{BB962C8B-B14F-4D97-AF65-F5344CB8AC3E}">
        <p14:creationId xmlns:p14="http://schemas.microsoft.com/office/powerpoint/2010/main" val="59588112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3893C3C6-E6B4-0EAA-6168-B66B664B265B}"/>
              </a:ext>
            </a:extLst>
          </p:cNvPr>
          <p:cNvPicPr>
            <a:picLocks noGrp="1" noRot="1" noChangeAspect="1" noMove="1" noResize="1" noEditPoints="1" noAdjustHandles="1" noChangeArrowheads="1" noChangeShapeType="1" noCrop="1"/>
          </p:cNvPicPr>
          <p:nvPr/>
        </p:nvPicPr>
        <p:blipFill>
          <a:blip r:embed="rId2" cstate="email">
            <a:extLst>
              <a:ext uri="{28A0092B-C50C-407E-A947-70E740481C1C}">
                <a14:useLocalDpi xmlns:a14="http://schemas.microsoft.com/office/drawing/2010/main"/>
              </a:ext>
            </a:extLst>
          </a:blip>
          <a:stretch>
            <a:fillRect/>
          </a:stretch>
        </p:blipFill>
        <p:spPr>
          <a:xfrm flipH="1">
            <a:off x="0" y="0"/>
            <a:ext cx="12192000" cy="6858000"/>
          </a:xfrm>
          <a:prstGeom prst="rect">
            <a:avLst/>
          </a:prstGeom>
        </p:spPr>
      </p:pic>
      <p:cxnSp>
        <p:nvCxnSpPr>
          <p:cNvPr id="5" name="Straight Connector 4">
            <a:extLst>
              <a:ext uri="{FF2B5EF4-FFF2-40B4-BE49-F238E27FC236}">
                <a16:creationId xmlns:a16="http://schemas.microsoft.com/office/drawing/2014/main" xmlns="" id="{6317BEF4-F659-05B0-B884-5FBC9950BC38}"/>
              </a:ext>
            </a:extLst>
          </p:cNvPr>
          <p:cNvCxnSpPr>
            <a:cxnSpLocks/>
          </p:cNvCxnSpPr>
          <p:nvPr/>
        </p:nvCxnSpPr>
        <p:spPr>
          <a:xfrm>
            <a:off x="2404113" y="383848"/>
            <a:ext cx="0" cy="429893"/>
          </a:xfrm>
          <a:prstGeom prst="line">
            <a:avLst/>
          </a:prstGeom>
          <a:ln w="12700">
            <a:solidFill>
              <a:srgbClr val="DD4F22"/>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xmlns="" id="{4C8E9BB0-02EA-460A-EDCE-9CB013DFF909}"/>
              </a:ext>
            </a:extLst>
          </p:cNvPr>
          <p:cNvPicPr>
            <a:picLocks noGrp="1" noRot="1" noChangeAspect="1" noMove="1" noResize="1" noEditPoints="1" noAdjustHandles="1" noChangeArrowheads="1" noChangeShapeType="1" noCrop="1"/>
          </p:cNvPicPr>
          <p:nvPr/>
        </p:nvPicPr>
        <p:blipFill>
          <a:blip r:embed="rId3" cstate="print">
            <a:extLst>
              <a:ext uri="{28A0092B-C50C-407E-A947-70E740481C1C}">
                <a14:useLocalDpi xmlns:a14="http://schemas.microsoft.com/office/drawing/2010/main" val="0"/>
              </a:ext>
            </a:extLst>
          </a:blip>
          <a:srcRect/>
          <a:stretch/>
        </p:blipFill>
        <p:spPr>
          <a:xfrm>
            <a:off x="217505" y="338023"/>
            <a:ext cx="1963465" cy="521544"/>
          </a:xfrm>
          <a:prstGeom prst="rect">
            <a:avLst/>
          </a:prstGeom>
        </p:spPr>
      </p:pic>
      <p:sp>
        <p:nvSpPr>
          <p:cNvPr id="8" name="TextBox 7">
            <a:extLst>
              <a:ext uri="{FF2B5EF4-FFF2-40B4-BE49-F238E27FC236}">
                <a16:creationId xmlns:a16="http://schemas.microsoft.com/office/drawing/2014/main" xmlns="" id="{83A5D50A-7BF5-47B2-27E6-96AA33171B2B}"/>
              </a:ext>
            </a:extLst>
          </p:cNvPr>
          <p:cNvSpPr txBox="1">
            <a:spLocks noGrp="1" noRot="1" noMove="1" noResize="1" noEditPoints="1" noAdjustHandles="1" noChangeArrowheads="1" noChangeShapeType="1"/>
          </p:cNvSpPr>
          <p:nvPr/>
        </p:nvSpPr>
        <p:spPr>
          <a:xfrm>
            <a:off x="2499360" y="383848"/>
            <a:ext cx="8818879" cy="482633"/>
          </a:xfrm>
          <a:prstGeom prst="rect">
            <a:avLst/>
          </a:prstGeom>
          <a:solidFill>
            <a:srgbClr val="FF6709"/>
          </a:solidFill>
        </p:spPr>
        <p:txBody>
          <a:bodyPr wrap="square" rtlCol="0">
            <a:spAutoFit/>
          </a:bodyPr>
          <a:lstStyle/>
          <a:p>
            <a:pPr>
              <a:lnSpc>
                <a:spcPct val="115000"/>
              </a:lnSpc>
            </a:pPr>
            <a:r>
              <a:rPr lang="en-IN" sz="2400" b="1" dirty="0">
                <a:solidFill>
                  <a:schemeClr val="bg1"/>
                </a:solidFill>
                <a:effectLst/>
                <a:latin typeface="Times New Roman" panose="02020603050405020304" pitchFamily="18" charset="0"/>
                <a:ea typeface="Arial" panose="020B0604020202020204" pitchFamily="34" charset="0"/>
              </a:rPr>
              <a:t>UML Activity Diagram</a:t>
            </a:r>
            <a:endParaRPr lang="en-IN" sz="1400" dirty="0">
              <a:solidFill>
                <a:schemeClr val="bg1"/>
              </a:solidFill>
              <a:effectLst/>
              <a:latin typeface="Arial" panose="020B0604020202020204" pitchFamily="34" charset="0"/>
              <a:ea typeface="Arial" panose="020B0604020202020204" pitchFamily="34" charset="0"/>
            </a:endParaRPr>
          </a:p>
        </p:txBody>
      </p:sp>
      <p:pic>
        <p:nvPicPr>
          <p:cNvPr id="10" name="Picture 9">
            <a:extLst>
              <a:ext uri="{FF2B5EF4-FFF2-40B4-BE49-F238E27FC236}">
                <a16:creationId xmlns:a16="http://schemas.microsoft.com/office/drawing/2014/main" xmlns="" id="{EEA65ADF-F3AD-FBDF-BDF8-4C184E109FB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21847" y="86627"/>
            <a:ext cx="9475034" cy="7267073"/>
          </a:xfrm>
          <a:prstGeom prst="rect">
            <a:avLst/>
          </a:prstGeom>
        </p:spPr>
      </p:pic>
      <p:sp>
        <p:nvSpPr>
          <p:cNvPr id="12" name="Rectangle 2">
            <a:extLst>
              <a:ext uri="{FF2B5EF4-FFF2-40B4-BE49-F238E27FC236}">
                <a16:creationId xmlns:a16="http://schemas.microsoft.com/office/drawing/2014/main" xmlns="" id="{B859FD85-07FD-5972-4FD2-E8ED47457157}"/>
              </a:ext>
            </a:extLst>
          </p:cNvPr>
          <p:cNvSpPr>
            <a:spLocks noChangeArrowheads="1"/>
          </p:cNvSpPr>
          <p:nvPr/>
        </p:nvSpPr>
        <p:spPr bwMode="auto">
          <a:xfrm>
            <a:off x="4856478" y="1999936"/>
            <a:ext cx="6461761" cy="37246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98375" rIns="0" bIns="198375"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sz="1800" b="1" i="0" u="none" strike="noStrike" cap="none" normalizeH="0" baseline="0" dirty="0">
                <a:ln>
                  <a:noFill/>
                </a:ln>
                <a:solidFill>
                  <a:srgbClr val="FF0000"/>
                </a:solidFill>
                <a:effectLst/>
                <a:latin typeface="Times New Roman" panose="02020603050405020304" pitchFamily="18" charset="0"/>
                <a:cs typeface="Times New Roman" panose="02020603050405020304" pitchFamily="18" charset="0"/>
              </a:rPr>
              <a:t>Initial Node</a:t>
            </a:r>
            <a:r>
              <a:rPr kumimoji="0" lang="en-US" altLang="en-US" sz="18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 The diagram starts with an initial node indicating the beginning of the activity flow</a:t>
            </a:r>
            <a:r>
              <a:rPr kumimoji="0" lang="en-US" altLang="en-US" sz="1800" b="0" i="0" u="none" strike="noStrike" cap="none" normalizeH="0" baseline="0" dirty="0" smtClean="0">
                <a:ln>
                  <a:noFill/>
                </a:ln>
                <a:solidFill>
                  <a:srgbClr val="000000"/>
                </a:solidFill>
                <a:effectLst/>
                <a:latin typeface="Times New Roman" panose="02020603050405020304" pitchFamily="18" charset="0"/>
                <a:cs typeface="Times New Roman" panose="02020603050405020304" pitchFamily="18" charset="0"/>
              </a:rPr>
              <a:t>.</a:t>
            </a:r>
          </a:p>
          <a:p>
            <a:pPr marL="0" marR="0" lvl="0" indent="0" algn="l" defTabSz="914400" rtl="0" eaLnBrk="0" fontAlgn="base" latinLnBrk="0" hangingPunct="0">
              <a:lnSpc>
                <a:spcPct val="100000"/>
              </a:lnSpc>
              <a:spcBef>
                <a:spcPct val="0"/>
              </a:spcBef>
              <a:spcAft>
                <a:spcPct val="0"/>
              </a:spcAft>
              <a:buClrTx/>
              <a:buSzTx/>
              <a:buFontTx/>
              <a:buAutoNum type="arabicPeriod"/>
              <a:tabLst/>
            </a:pPr>
            <a:endParaRPr kumimoji="0" lang="en-US" altLang="en-US" sz="18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en-US" altLang="en-US" sz="1800" b="1" i="0" u="none" strike="noStrike" cap="none" normalizeH="0" baseline="0" dirty="0" smtClean="0">
                <a:ln>
                  <a:noFill/>
                </a:ln>
                <a:solidFill>
                  <a:srgbClr val="FF0000"/>
                </a:solidFill>
                <a:effectLst/>
                <a:latin typeface="Times New Roman" panose="02020603050405020304" pitchFamily="18" charset="0"/>
                <a:cs typeface="Times New Roman" panose="02020603050405020304" pitchFamily="18" charset="0"/>
              </a:rPr>
              <a:t>Registration</a:t>
            </a:r>
            <a:r>
              <a:rPr kumimoji="0" lang="en-US" altLang="en-US" sz="1800" b="0" i="0" u="none" strike="noStrike" cap="none" normalizeH="0" baseline="0" dirty="0" smtClean="0">
                <a:ln>
                  <a:noFill/>
                </a:ln>
                <a:solidFill>
                  <a:srgbClr val="000000"/>
                </a:solidFill>
                <a:effectLst/>
                <a:latin typeface="Times New Roman" panose="02020603050405020304" pitchFamily="18" charset="0"/>
                <a:cs typeface="Times New Roman" panose="02020603050405020304" pitchFamily="18" charset="0"/>
              </a:rPr>
              <a:t>: The </a:t>
            </a:r>
            <a:r>
              <a:rPr kumimoji="0" lang="en-US" altLang="en-US" sz="18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first activity is the registration process. It involves capturing such as username, contact information and more</a:t>
            </a:r>
            <a:r>
              <a:rPr kumimoji="0" lang="en-US" altLang="en-US" sz="1800" b="0" i="0" u="none" strike="noStrike" cap="none" normalizeH="0" baseline="0" dirty="0" smtClean="0">
                <a:ln>
                  <a:noFill/>
                </a:ln>
                <a:solidFill>
                  <a:srgbClr val="000000"/>
                </a:solidFill>
                <a:effectLst/>
                <a:latin typeface="Times New Roman" panose="02020603050405020304" pitchFamily="18" charset="0"/>
                <a:cs typeface="Times New Roman" panose="02020603050405020304" pitchFamily="18"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endParaRPr kumimoji="0" lang="en-US" altLang="en-US" sz="18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0" lang="en-US" altLang="en-US" sz="1800" b="1" i="0" u="none" strike="noStrike" cap="none" normalizeH="0" baseline="0" dirty="0">
                <a:ln>
                  <a:noFill/>
                </a:ln>
                <a:solidFill>
                  <a:srgbClr val="FF0000"/>
                </a:solidFill>
                <a:effectLst/>
                <a:latin typeface="Times New Roman" panose="02020603050405020304" pitchFamily="18" charset="0"/>
                <a:cs typeface="Times New Roman" panose="02020603050405020304" pitchFamily="18" charset="0"/>
              </a:rPr>
              <a:t>User Selection</a:t>
            </a:r>
            <a:r>
              <a:rPr kumimoji="0" lang="en-US" altLang="en-US" sz="18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 Once the user is registered, the next activity is to select a doctor. This activity involves presenting the user with a list of selected user</a:t>
            </a:r>
            <a:r>
              <a:rPr kumimoji="0" lang="en-US" altLang="en-US" sz="1800" b="0" i="0" u="none" strike="noStrike" cap="none" normalizeH="0" baseline="0" dirty="0" smtClean="0">
                <a:ln>
                  <a:noFill/>
                </a:ln>
                <a:solidFill>
                  <a:srgbClr val="000000"/>
                </a:solidFill>
                <a:effectLst/>
                <a:latin typeface="Times New Roman" panose="02020603050405020304" pitchFamily="18" charset="0"/>
                <a:cs typeface="Times New Roman" panose="02020603050405020304" pitchFamily="18"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endParaRPr kumimoji="0" lang="en-US" altLang="en-US" sz="18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0" lang="en-US" altLang="en-US" sz="1800" b="1" i="0" u="none" strike="noStrike" cap="none" normalizeH="0" baseline="0" dirty="0">
                <a:ln>
                  <a:noFill/>
                </a:ln>
                <a:solidFill>
                  <a:srgbClr val="FF0000"/>
                </a:solidFill>
                <a:effectLst/>
                <a:latin typeface="Times New Roman" panose="02020603050405020304" pitchFamily="18" charset="0"/>
                <a:cs typeface="Times New Roman" panose="02020603050405020304" pitchFamily="18" charset="0"/>
              </a:rPr>
              <a:t>Logout</a:t>
            </a:r>
            <a:r>
              <a:rPr kumimoji="0" lang="en-US" altLang="en-US" sz="18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 :Logging out with the current user id.</a:t>
            </a:r>
          </a:p>
        </p:txBody>
      </p:sp>
    </p:spTree>
    <p:extLst>
      <p:ext uri="{BB962C8B-B14F-4D97-AF65-F5344CB8AC3E}">
        <p14:creationId xmlns:p14="http://schemas.microsoft.com/office/powerpoint/2010/main" val="120734634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3893C3C6-E6B4-0EAA-6168-B66B664B265B}"/>
              </a:ext>
            </a:extLst>
          </p:cNvPr>
          <p:cNvPicPr>
            <a:picLocks noGrp="1" noRot="1" noChangeAspect="1" noMove="1" noResize="1" noEditPoints="1" noAdjustHandles="1" noChangeArrowheads="1" noChangeShapeType="1" noCrop="1"/>
          </p:cNvPicPr>
          <p:nvPr/>
        </p:nvPicPr>
        <p:blipFill>
          <a:blip r:embed="rId2" cstate="email">
            <a:extLst>
              <a:ext uri="{28A0092B-C50C-407E-A947-70E740481C1C}">
                <a14:useLocalDpi xmlns:a14="http://schemas.microsoft.com/office/drawing/2010/main"/>
              </a:ext>
            </a:extLst>
          </a:blip>
          <a:stretch>
            <a:fillRect/>
          </a:stretch>
        </p:blipFill>
        <p:spPr>
          <a:xfrm flipH="1">
            <a:off x="0" y="18088"/>
            <a:ext cx="12192000" cy="6858000"/>
          </a:xfrm>
          <a:prstGeom prst="rect">
            <a:avLst/>
          </a:prstGeom>
        </p:spPr>
      </p:pic>
      <p:cxnSp>
        <p:nvCxnSpPr>
          <p:cNvPr id="5" name="Straight Connector 4">
            <a:extLst>
              <a:ext uri="{FF2B5EF4-FFF2-40B4-BE49-F238E27FC236}">
                <a16:creationId xmlns:a16="http://schemas.microsoft.com/office/drawing/2014/main" xmlns="" id="{6317BEF4-F659-05B0-B884-5FBC9950BC38}"/>
              </a:ext>
            </a:extLst>
          </p:cNvPr>
          <p:cNvCxnSpPr>
            <a:cxnSpLocks/>
          </p:cNvCxnSpPr>
          <p:nvPr/>
        </p:nvCxnSpPr>
        <p:spPr>
          <a:xfrm>
            <a:off x="2404113" y="383848"/>
            <a:ext cx="0" cy="429893"/>
          </a:xfrm>
          <a:prstGeom prst="line">
            <a:avLst/>
          </a:prstGeom>
          <a:ln w="12700">
            <a:solidFill>
              <a:srgbClr val="DD4F22"/>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xmlns="" id="{4C8E9BB0-02EA-460A-EDCE-9CB013DFF909}"/>
              </a:ext>
            </a:extLst>
          </p:cNvPr>
          <p:cNvPicPr>
            <a:picLocks noGrp="1" noRot="1" noChangeAspect="1" noMove="1" noResize="1" noEditPoints="1" noAdjustHandles="1" noChangeArrowheads="1" noChangeShapeType="1" noCrop="1"/>
          </p:cNvPicPr>
          <p:nvPr/>
        </p:nvPicPr>
        <p:blipFill>
          <a:blip r:embed="rId3" cstate="print">
            <a:extLst>
              <a:ext uri="{28A0092B-C50C-407E-A947-70E740481C1C}">
                <a14:useLocalDpi xmlns:a14="http://schemas.microsoft.com/office/drawing/2010/main" val="0"/>
              </a:ext>
            </a:extLst>
          </a:blip>
          <a:srcRect/>
          <a:stretch/>
        </p:blipFill>
        <p:spPr>
          <a:xfrm>
            <a:off x="217505" y="338023"/>
            <a:ext cx="1963465" cy="521544"/>
          </a:xfrm>
          <a:prstGeom prst="rect">
            <a:avLst/>
          </a:prstGeom>
        </p:spPr>
      </p:pic>
      <p:sp>
        <p:nvSpPr>
          <p:cNvPr id="8" name="TextBox 7">
            <a:extLst>
              <a:ext uri="{FF2B5EF4-FFF2-40B4-BE49-F238E27FC236}">
                <a16:creationId xmlns:a16="http://schemas.microsoft.com/office/drawing/2014/main" xmlns="" id="{83A5D50A-7BF5-47B2-27E6-96AA33171B2B}"/>
              </a:ext>
            </a:extLst>
          </p:cNvPr>
          <p:cNvSpPr txBox="1">
            <a:spLocks noGrp="1" noRot="1" noMove="1" noResize="1" noEditPoints="1" noAdjustHandles="1" noChangeArrowheads="1" noChangeShapeType="1"/>
          </p:cNvSpPr>
          <p:nvPr/>
        </p:nvSpPr>
        <p:spPr>
          <a:xfrm>
            <a:off x="2499360" y="383848"/>
            <a:ext cx="8818879" cy="482633"/>
          </a:xfrm>
          <a:prstGeom prst="rect">
            <a:avLst/>
          </a:prstGeom>
          <a:solidFill>
            <a:srgbClr val="FF6709"/>
          </a:solidFill>
        </p:spPr>
        <p:txBody>
          <a:bodyPr wrap="square" rtlCol="0">
            <a:spAutoFit/>
          </a:bodyPr>
          <a:lstStyle/>
          <a:p>
            <a:pPr>
              <a:lnSpc>
                <a:spcPct val="115000"/>
              </a:lnSpc>
            </a:pPr>
            <a:r>
              <a:rPr lang="en-IN" sz="2400" b="1" dirty="0">
                <a:solidFill>
                  <a:schemeClr val="bg1"/>
                </a:solidFill>
                <a:effectLst/>
                <a:latin typeface="Times New Roman" panose="02020603050405020304" pitchFamily="18" charset="0"/>
                <a:ea typeface="Arial" panose="020B0604020202020204" pitchFamily="34" charset="0"/>
              </a:rPr>
              <a:t>Back-end Development</a:t>
            </a:r>
            <a:endParaRPr lang="en-IN" sz="1400" dirty="0">
              <a:solidFill>
                <a:schemeClr val="bg1"/>
              </a:solidFill>
              <a:effectLst/>
              <a:latin typeface="Arial" panose="020B0604020202020204" pitchFamily="34" charset="0"/>
              <a:ea typeface="Arial" panose="020B0604020202020204" pitchFamily="34" charset="0"/>
            </a:endParaRPr>
          </a:p>
        </p:txBody>
      </p:sp>
      <p:pic>
        <p:nvPicPr>
          <p:cNvPr id="11" name="Picture 10" descr="java.png">
            <a:extLst>
              <a:ext uri="{FF2B5EF4-FFF2-40B4-BE49-F238E27FC236}">
                <a16:creationId xmlns:a16="http://schemas.microsoft.com/office/drawing/2014/main" xmlns="" id="{D17B3BAC-4ED2-B77C-91A9-7F7527DEFC8A}"/>
              </a:ext>
            </a:extLst>
          </p:cNvPr>
          <p:cNvPicPr>
            <a:picLocks noChangeAspect="1"/>
          </p:cNvPicPr>
          <p:nvPr/>
        </p:nvPicPr>
        <p:blipFill>
          <a:blip r:embed="rId4" cstate="print"/>
          <a:stretch>
            <a:fillRect/>
          </a:stretch>
        </p:blipFill>
        <p:spPr>
          <a:xfrm>
            <a:off x="113532" y="1270129"/>
            <a:ext cx="2514600" cy="1676400"/>
          </a:xfrm>
          <a:prstGeom prst="rect">
            <a:avLst/>
          </a:prstGeom>
        </p:spPr>
      </p:pic>
      <p:pic>
        <p:nvPicPr>
          <p:cNvPr id="12" name="Picture 4" descr="See the source image">
            <a:extLst>
              <a:ext uri="{FF2B5EF4-FFF2-40B4-BE49-F238E27FC236}">
                <a16:creationId xmlns:a16="http://schemas.microsoft.com/office/drawing/2014/main" xmlns="" id="{97681DEA-84F7-FB20-DF85-922283A4A823}"/>
              </a:ext>
            </a:extLst>
          </p:cNvPr>
          <p:cNvPicPr>
            <a:picLocks noChangeAspect="1" noChangeArrowheads="1"/>
          </p:cNvPicPr>
          <p:nvPr/>
        </p:nvPicPr>
        <p:blipFill>
          <a:blip r:embed="rId5"/>
          <a:srcRect/>
          <a:stretch>
            <a:fillRect/>
          </a:stretch>
        </p:blipFill>
        <p:spPr bwMode="auto">
          <a:xfrm>
            <a:off x="404195" y="3026047"/>
            <a:ext cx="2281855" cy="1197975"/>
          </a:xfrm>
          <a:prstGeom prst="rect">
            <a:avLst/>
          </a:prstGeom>
          <a:noFill/>
        </p:spPr>
      </p:pic>
      <p:pic>
        <p:nvPicPr>
          <p:cNvPr id="13" name="Picture 12" descr="tom.png">
            <a:extLst>
              <a:ext uri="{FF2B5EF4-FFF2-40B4-BE49-F238E27FC236}">
                <a16:creationId xmlns:a16="http://schemas.microsoft.com/office/drawing/2014/main" xmlns="" id="{CA8E8B30-DAEF-CD75-3048-E8D36EAE92E9}"/>
              </a:ext>
            </a:extLst>
          </p:cNvPr>
          <p:cNvPicPr>
            <a:picLocks noChangeAspect="1"/>
          </p:cNvPicPr>
          <p:nvPr/>
        </p:nvPicPr>
        <p:blipFill>
          <a:blip r:embed="rId6" cstate="print"/>
          <a:stretch>
            <a:fillRect/>
          </a:stretch>
        </p:blipFill>
        <p:spPr>
          <a:xfrm>
            <a:off x="674705" y="4534491"/>
            <a:ext cx="1600200" cy="1600200"/>
          </a:xfrm>
          <a:prstGeom prst="rect">
            <a:avLst/>
          </a:prstGeom>
        </p:spPr>
      </p:pic>
      <p:pic>
        <p:nvPicPr>
          <p:cNvPr id="14" name="Picture 13" descr="hib.png">
            <a:extLst>
              <a:ext uri="{FF2B5EF4-FFF2-40B4-BE49-F238E27FC236}">
                <a16:creationId xmlns:a16="http://schemas.microsoft.com/office/drawing/2014/main" xmlns="" id="{608FCD41-1333-5B50-53EE-5C31C48CE3F6}"/>
              </a:ext>
            </a:extLst>
          </p:cNvPr>
          <p:cNvPicPr>
            <a:picLocks noChangeAspect="1"/>
          </p:cNvPicPr>
          <p:nvPr/>
        </p:nvPicPr>
        <p:blipFill>
          <a:blip r:embed="rId7"/>
          <a:stretch>
            <a:fillRect/>
          </a:stretch>
        </p:blipFill>
        <p:spPr>
          <a:xfrm>
            <a:off x="2337468" y="2649177"/>
            <a:ext cx="2826619" cy="1951713"/>
          </a:xfrm>
          <a:prstGeom prst="rect">
            <a:avLst/>
          </a:prstGeom>
        </p:spPr>
      </p:pic>
      <p:pic>
        <p:nvPicPr>
          <p:cNvPr id="15" name="Picture 14" descr="sql.png">
            <a:extLst>
              <a:ext uri="{FF2B5EF4-FFF2-40B4-BE49-F238E27FC236}">
                <a16:creationId xmlns:a16="http://schemas.microsoft.com/office/drawing/2014/main" xmlns="" id="{4B3E6175-1BD5-C740-375E-DEA87CF97DD5}"/>
              </a:ext>
            </a:extLst>
          </p:cNvPr>
          <p:cNvPicPr>
            <a:picLocks noChangeAspect="1"/>
          </p:cNvPicPr>
          <p:nvPr/>
        </p:nvPicPr>
        <p:blipFill>
          <a:blip r:embed="rId8" cstate="print"/>
          <a:stretch>
            <a:fillRect/>
          </a:stretch>
        </p:blipFill>
        <p:spPr>
          <a:xfrm>
            <a:off x="2949610" y="1496567"/>
            <a:ext cx="1567314" cy="1567314"/>
          </a:xfrm>
          <a:prstGeom prst="rect">
            <a:avLst/>
          </a:prstGeom>
        </p:spPr>
      </p:pic>
      <p:sp>
        <p:nvSpPr>
          <p:cNvPr id="18" name="TextBox 17">
            <a:extLst>
              <a:ext uri="{FF2B5EF4-FFF2-40B4-BE49-F238E27FC236}">
                <a16:creationId xmlns:a16="http://schemas.microsoft.com/office/drawing/2014/main" xmlns="" id="{61DF55BC-1B88-2A65-B5CD-08FC31AD837E}"/>
              </a:ext>
            </a:extLst>
          </p:cNvPr>
          <p:cNvSpPr txBox="1"/>
          <p:nvPr/>
        </p:nvSpPr>
        <p:spPr>
          <a:xfrm>
            <a:off x="3076876" y="4165159"/>
            <a:ext cx="6097604" cy="369332"/>
          </a:xfrm>
          <a:prstGeom prst="rect">
            <a:avLst/>
          </a:prstGeom>
          <a:noFill/>
        </p:spPr>
        <p:txBody>
          <a:bodyPr wrap="square">
            <a:spAutoFit/>
          </a:bodyPr>
          <a:lstStyle/>
          <a:p>
            <a:r>
              <a:rPr lang="en-US" dirty="0">
                <a:solidFill>
                  <a:schemeClr val="accent2"/>
                </a:solidFill>
                <a:latin typeface="Arial Rounded MT Bold" pitchFamily="34" charset="0"/>
              </a:rPr>
              <a:t>HIBERNATE</a:t>
            </a:r>
            <a:endParaRPr lang="en-IN" dirty="0">
              <a:solidFill>
                <a:schemeClr val="accent2"/>
              </a:solidFill>
            </a:endParaRPr>
          </a:p>
        </p:txBody>
      </p:sp>
      <p:sp>
        <p:nvSpPr>
          <p:cNvPr id="20" name="TextBox 19">
            <a:extLst>
              <a:ext uri="{FF2B5EF4-FFF2-40B4-BE49-F238E27FC236}">
                <a16:creationId xmlns:a16="http://schemas.microsoft.com/office/drawing/2014/main" xmlns="" id="{DF0DE43C-FB13-76BF-C319-18264EAEC903}"/>
              </a:ext>
            </a:extLst>
          </p:cNvPr>
          <p:cNvSpPr txBox="1"/>
          <p:nvPr/>
        </p:nvSpPr>
        <p:spPr>
          <a:xfrm>
            <a:off x="5420095" y="1639875"/>
            <a:ext cx="6136104" cy="4524315"/>
          </a:xfrm>
          <a:prstGeom prst="rect">
            <a:avLst/>
          </a:prstGeom>
          <a:noFill/>
        </p:spPr>
        <p:txBody>
          <a:bodyPr wrap="square">
            <a:spAutoFit/>
          </a:bodyPr>
          <a:lstStyle/>
          <a:p>
            <a:r>
              <a:rPr lang="en-US" dirty="0">
                <a:solidFill>
                  <a:schemeClr val="accent2"/>
                </a:solidFill>
                <a:latin typeface="Arial Rounded MT Bold" pitchFamily="34" charset="0"/>
              </a:rPr>
              <a:t>TECHNOLOGIES</a:t>
            </a:r>
            <a:r>
              <a:rPr lang="en-US" dirty="0" smtClean="0">
                <a:solidFill>
                  <a:schemeClr val="accent2"/>
                </a:solidFill>
                <a:latin typeface="Arial Rounded MT Bold" pitchFamily="34" charset="0"/>
              </a:rPr>
              <a:t>:•</a:t>
            </a:r>
          </a:p>
          <a:p>
            <a:endParaRPr lang="en-US" dirty="0" smtClean="0">
              <a:solidFill>
                <a:schemeClr val="accent2"/>
              </a:solidFill>
              <a:latin typeface="Arial Rounded MT Bold" pitchFamily="34" charset="0"/>
            </a:endParaRPr>
          </a:p>
          <a:p>
            <a:r>
              <a:rPr lang="en-US" dirty="0" smtClean="0">
                <a:solidFill>
                  <a:schemeClr val="accent2"/>
                </a:solidFill>
                <a:latin typeface="Arial Rounded MT Bold" pitchFamily="34" charset="0"/>
              </a:rPr>
              <a:t> </a:t>
            </a:r>
            <a:r>
              <a:rPr lang="en-US" dirty="0">
                <a:solidFill>
                  <a:schemeClr val="accent2"/>
                </a:solidFill>
                <a:latin typeface="Arial Rounded MT Bold" pitchFamily="34" charset="0"/>
              </a:rPr>
              <a:t>Spring Boot: Spring Boot is a Java framework that simplifies the development of stand-alone, production-grade Spring applications. It provides a streamlined setup and configuration process, along with a variety of built-in features and libraries, making it easier to build robust and scalable backend applications</a:t>
            </a:r>
            <a:r>
              <a:rPr lang="en-US" dirty="0" smtClean="0">
                <a:solidFill>
                  <a:schemeClr val="accent2"/>
                </a:solidFill>
                <a:latin typeface="Arial Rounded MT Bold" pitchFamily="34" charset="0"/>
              </a:rPr>
              <a:t>.•</a:t>
            </a:r>
          </a:p>
          <a:p>
            <a:endParaRPr lang="en-US" dirty="0">
              <a:solidFill>
                <a:schemeClr val="accent2"/>
              </a:solidFill>
              <a:latin typeface="Arial Rounded MT Bold" pitchFamily="34" charset="0"/>
            </a:endParaRPr>
          </a:p>
          <a:p>
            <a:r>
              <a:rPr lang="en-US" dirty="0" smtClean="0">
                <a:solidFill>
                  <a:schemeClr val="accent2"/>
                </a:solidFill>
                <a:latin typeface="Arial Rounded MT Bold" pitchFamily="34" charset="0"/>
              </a:rPr>
              <a:t> </a:t>
            </a:r>
            <a:r>
              <a:rPr lang="en-US" dirty="0">
                <a:solidFill>
                  <a:schemeClr val="accent2"/>
                </a:solidFill>
                <a:latin typeface="Arial Rounded MT Bold" pitchFamily="34" charset="0"/>
              </a:rPr>
              <a:t>Dependencies</a:t>
            </a:r>
            <a:r>
              <a:rPr lang="en-US" dirty="0" smtClean="0">
                <a:solidFill>
                  <a:schemeClr val="accent2"/>
                </a:solidFill>
                <a:latin typeface="Arial Rounded MT Bold" pitchFamily="34" charset="0"/>
              </a:rPr>
              <a:t>:</a:t>
            </a:r>
          </a:p>
          <a:p>
            <a:pPr marL="342900" indent="-342900">
              <a:buAutoNum type="arabicPeriod"/>
            </a:pPr>
            <a:r>
              <a:rPr lang="en-US" dirty="0" smtClean="0">
                <a:solidFill>
                  <a:schemeClr val="accent2"/>
                </a:solidFill>
                <a:latin typeface="Arial Rounded MT Bold" pitchFamily="34" charset="0"/>
              </a:rPr>
              <a:t>Spring </a:t>
            </a:r>
            <a:r>
              <a:rPr lang="en-US" dirty="0">
                <a:solidFill>
                  <a:schemeClr val="accent2"/>
                </a:solidFill>
                <a:latin typeface="Arial Rounded MT Bold" pitchFamily="34" charset="0"/>
              </a:rPr>
              <a:t>Boot </a:t>
            </a:r>
            <a:r>
              <a:rPr lang="en-US" dirty="0" err="1" smtClean="0">
                <a:solidFill>
                  <a:schemeClr val="accent2"/>
                </a:solidFill>
                <a:latin typeface="Arial Rounded MT Bold" pitchFamily="34" charset="0"/>
              </a:rPr>
              <a:t>Devtools</a:t>
            </a:r>
            <a:endParaRPr lang="en-US" dirty="0" smtClean="0">
              <a:solidFill>
                <a:schemeClr val="accent2"/>
              </a:solidFill>
              <a:latin typeface="Arial Rounded MT Bold" pitchFamily="34" charset="0"/>
            </a:endParaRPr>
          </a:p>
          <a:p>
            <a:pPr marL="342900" indent="-342900">
              <a:buAutoNum type="arabicPeriod"/>
            </a:pPr>
            <a:r>
              <a:rPr lang="en-US" dirty="0" smtClean="0">
                <a:solidFill>
                  <a:schemeClr val="accent2"/>
                </a:solidFill>
                <a:latin typeface="Arial Rounded MT Bold" pitchFamily="34" charset="0"/>
              </a:rPr>
              <a:t> </a:t>
            </a:r>
            <a:r>
              <a:rPr lang="en-US" dirty="0">
                <a:solidFill>
                  <a:schemeClr val="accent2"/>
                </a:solidFill>
                <a:latin typeface="Arial Rounded MT Bold" pitchFamily="34" charset="0"/>
              </a:rPr>
              <a:t>Spring </a:t>
            </a:r>
            <a:r>
              <a:rPr lang="en-US" dirty="0" smtClean="0">
                <a:solidFill>
                  <a:schemeClr val="accent2"/>
                </a:solidFill>
                <a:latin typeface="Arial Rounded MT Bold" pitchFamily="34" charset="0"/>
              </a:rPr>
              <a:t>Web</a:t>
            </a:r>
          </a:p>
          <a:p>
            <a:pPr marL="342900" indent="-342900">
              <a:buAutoNum type="arabicPeriod"/>
            </a:pPr>
            <a:r>
              <a:rPr lang="en-US" dirty="0" smtClean="0">
                <a:solidFill>
                  <a:schemeClr val="accent2"/>
                </a:solidFill>
                <a:latin typeface="Arial Rounded MT Bold" pitchFamily="34" charset="0"/>
              </a:rPr>
              <a:t> </a:t>
            </a:r>
            <a:r>
              <a:rPr lang="en-US" dirty="0">
                <a:solidFill>
                  <a:schemeClr val="accent2"/>
                </a:solidFill>
                <a:latin typeface="Arial Rounded MT Bold" pitchFamily="34" charset="0"/>
              </a:rPr>
              <a:t>MySQL </a:t>
            </a:r>
            <a:r>
              <a:rPr lang="en-US" dirty="0" smtClean="0">
                <a:solidFill>
                  <a:schemeClr val="accent2"/>
                </a:solidFill>
                <a:latin typeface="Arial Rounded MT Bold" pitchFamily="34" charset="0"/>
              </a:rPr>
              <a:t>Driver</a:t>
            </a:r>
          </a:p>
          <a:p>
            <a:pPr marL="342900" indent="-342900">
              <a:buAutoNum type="arabicPeriod"/>
            </a:pPr>
            <a:r>
              <a:rPr lang="en-US" dirty="0" smtClean="0">
                <a:solidFill>
                  <a:schemeClr val="accent2"/>
                </a:solidFill>
                <a:latin typeface="Arial Rounded MT Bold" pitchFamily="34" charset="0"/>
              </a:rPr>
              <a:t> </a:t>
            </a:r>
            <a:r>
              <a:rPr lang="en-US" dirty="0">
                <a:solidFill>
                  <a:schemeClr val="accent2"/>
                </a:solidFill>
                <a:latin typeface="Arial Rounded MT Bold" pitchFamily="34" charset="0"/>
              </a:rPr>
              <a:t>Spring JPA via </a:t>
            </a:r>
            <a:r>
              <a:rPr lang="en-US" dirty="0" smtClean="0">
                <a:solidFill>
                  <a:schemeClr val="accent2"/>
                </a:solidFill>
                <a:latin typeface="Arial Rounded MT Bold" pitchFamily="34" charset="0"/>
              </a:rPr>
              <a:t>Hibernate</a:t>
            </a:r>
          </a:p>
          <a:p>
            <a:pPr marL="342900" indent="-342900">
              <a:buAutoNum type="arabicPeriod"/>
            </a:pPr>
            <a:r>
              <a:rPr lang="en-US" dirty="0" err="1" smtClean="0">
                <a:solidFill>
                  <a:schemeClr val="accent2"/>
                </a:solidFill>
                <a:latin typeface="Arial Rounded MT Bold" pitchFamily="34" charset="0"/>
              </a:rPr>
              <a:t>Thymeleaf</a:t>
            </a:r>
            <a:endParaRPr lang="en-US" dirty="0">
              <a:solidFill>
                <a:schemeClr val="accent2"/>
              </a:solidFill>
              <a:latin typeface="Arial Rounded MT Bold" pitchFamily="34" charset="0"/>
            </a:endParaRPr>
          </a:p>
        </p:txBody>
      </p:sp>
    </p:spTree>
    <p:extLst>
      <p:ext uri="{BB962C8B-B14F-4D97-AF65-F5344CB8AC3E}">
        <p14:creationId xmlns:p14="http://schemas.microsoft.com/office/powerpoint/2010/main" val="4192886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3893C3C6-E6B4-0EAA-6168-B66B664B265B}"/>
              </a:ext>
            </a:extLst>
          </p:cNvPr>
          <p:cNvPicPr>
            <a:picLocks noGrp="1" noRot="1" noChangeAspect="1" noMove="1" noResize="1" noEditPoints="1" noAdjustHandles="1" noChangeArrowheads="1" noChangeShapeType="1" noCrop="1"/>
          </p:cNvPicPr>
          <p:nvPr/>
        </p:nvPicPr>
        <p:blipFill>
          <a:blip r:embed="rId3" cstate="email">
            <a:extLst>
              <a:ext uri="{28A0092B-C50C-407E-A947-70E740481C1C}">
                <a14:useLocalDpi xmlns:a14="http://schemas.microsoft.com/office/drawing/2010/main"/>
              </a:ext>
            </a:extLst>
          </a:blip>
          <a:stretch>
            <a:fillRect/>
          </a:stretch>
        </p:blipFill>
        <p:spPr>
          <a:xfrm flipH="1">
            <a:off x="0" y="0"/>
            <a:ext cx="12192000" cy="6858000"/>
          </a:xfrm>
          <a:prstGeom prst="rect">
            <a:avLst/>
          </a:prstGeom>
        </p:spPr>
      </p:pic>
      <p:cxnSp>
        <p:nvCxnSpPr>
          <p:cNvPr id="5" name="Straight Connector 4">
            <a:extLst>
              <a:ext uri="{FF2B5EF4-FFF2-40B4-BE49-F238E27FC236}">
                <a16:creationId xmlns:a16="http://schemas.microsoft.com/office/drawing/2014/main" xmlns="" id="{6317BEF4-F659-05B0-B884-5FBC9950BC38}"/>
              </a:ext>
            </a:extLst>
          </p:cNvPr>
          <p:cNvCxnSpPr>
            <a:cxnSpLocks/>
          </p:cNvCxnSpPr>
          <p:nvPr/>
        </p:nvCxnSpPr>
        <p:spPr>
          <a:xfrm>
            <a:off x="2404113" y="383848"/>
            <a:ext cx="0" cy="429893"/>
          </a:xfrm>
          <a:prstGeom prst="line">
            <a:avLst/>
          </a:prstGeom>
          <a:ln w="12700">
            <a:solidFill>
              <a:srgbClr val="DD4F22"/>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xmlns="" id="{4C8E9BB0-02EA-460A-EDCE-9CB013DFF909}"/>
              </a:ext>
            </a:extLst>
          </p:cNvPr>
          <p:cNvPicPr>
            <a:picLocks noGrp="1" noRot="1" noChangeAspect="1" noMove="1" noResize="1" noEditPoints="1" noAdjustHandles="1" noChangeArrowheads="1" noChangeShapeType="1" noCrop="1"/>
          </p:cNvPicPr>
          <p:nvPr/>
        </p:nvPicPr>
        <p:blipFill>
          <a:blip r:embed="rId4" cstate="print">
            <a:extLst>
              <a:ext uri="{28A0092B-C50C-407E-A947-70E740481C1C}">
                <a14:useLocalDpi xmlns:a14="http://schemas.microsoft.com/office/drawing/2010/main" val="0"/>
              </a:ext>
            </a:extLst>
          </a:blip>
          <a:srcRect/>
          <a:stretch/>
        </p:blipFill>
        <p:spPr>
          <a:xfrm>
            <a:off x="217505" y="338023"/>
            <a:ext cx="1963465" cy="521544"/>
          </a:xfrm>
          <a:prstGeom prst="rect">
            <a:avLst/>
          </a:prstGeom>
        </p:spPr>
      </p:pic>
      <p:sp>
        <p:nvSpPr>
          <p:cNvPr id="8" name="TextBox 7">
            <a:extLst>
              <a:ext uri="{FF2B5EF4-FFF2-40B4-BE49-F238E27FC236}">
                <a16:creationId xmlns:a16="http://schemas.microsoft.com/office/drawing/2014/main" xmlns="" id="{83A5D50A-7BF5-47B2-27E6-96AA33171B2B}"/>
              </a:ext>
            </a:extLst>
          </p:cNvPr>
          <p:cNvSpPr txBox="1">
            <a:spLocks noGrp="1" noRot="1" noMove="1" noResize="1" noEditPoints="1" noAdjustHandles="1" noChangeArrowheads="1" noChangeShapeType="1"/>
          </p:cNvSpPr>
          <p:nvPr/>
        </p:nvSpPr>
        <p:spPr>
          <a:xfrm>
            <a:off x="2499360" y="383848"/>
            <a:ext cx="8818879" cy="517065"/>
          </a:xfrm>
          <a:prstGeom prst="rect">
            <a:avLst/>
          </a:prstGeom>
          <a:solidFill>
            <a:srgbClr val="FF6709"/>
          </a:solidFill>
        </p:spPr>
        <p:txBody>
          <a:bodyPr wrap="square" rtlCol="0">
            <a:spAutoFit/>
          </a:bodyPr>
          <a:lstStyle/>
          <a:p>
            <a:pPr>
              <a:lnSpc>
                <a:spcPct val="115000"/>
              </a:lnSpc>
            </a:pPr>
            <a:r>
              <a:rPr lang="en-IN" sz="2400" b="1" dirty="0">
                <a:solidFill>
                  <a:schemeClr val="bg1"/>
                </a:solidFill>
                <a:effectLst/>
                <a:latin typeface="Times New Roman" panose="02020603050405020304" pitchFamily="18" charset="0"/>
                <a:ea typeface="Arial" panose="020B0604020202020204" pitchFamily="34" charset="0"/>
              </a:rPr>
              <a:t>Front-end </a:t>
            </a:r>
            <a:r>
              <a:rPr lang="en-IN" sz="2400" b="1" dirty="0" smtClean="0">
                <a:solidFill>
                  <a:schemeClr val="bg1"/>
                </a:solidFill>
                <a:effectLst/>
                <a:latin typeface="Times New Roman" panose="02020603050405020304" pitchFamily="18" charset="0"/>
                <a:ea typeface="Arial" panose="020B0604020202020204" pitchFamily="34" charset="0"/>
              </a:rPr>
              <a:t>Development</a:t>
            </a:r>
            <a:r>
              <a:rPr lang="en-IN" sz="1400" dirty="0">
                <a:solidFill>
                  <a:schemeClr val="bg1"/>
                </a:solidFill>
                <a:effectLst/>
                <a:latin typeface="Arial" panose="020B0604020202020204" pitchFamily="34" charset="0"/>
                <a:ea typeface="Arial" panose="020B0604020202020204" pitchFamily="34" charset="0"/>
              </a:rPr>
              <a:t> </a:t>
            </a:r>
          </a:p>
        </p:txBody>
      </p:sp>
      <p:pic>
        <p:nvPicPr>
          <p:cNvPr id="11" name="Picture 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60860" y="1027392"/>
            <a:ext cx="2406929" cy="2533955"/>
          </a:xfrm>
          <a:prstGeom prst="rect">
            <a:avLst/>
          </a:prstGeom>
        </p:spPr>
      </p:pic>
      <p:pic>
        <p:nvPicPr>
          <p:cNvPr id="13" name="Picture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30742" y="2446421"/>
            <a:ext cx="3429000" cy="2590800"/>
          </a:xfrm>
          <a:prstGeom prst="rect">
            <a:avLst/>
          </a:prstGeom>
        </p:spPr>
      </p:pic>
      <p:pic>
        <p:nvPicPr>
          <p:cNvPr id="14" name="Picture 1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645066" y="1232234"/>
            <a:ext cx="1714500" cy="1714500"/>
          </a:xfrm>
          <a:prstGeom prst="rect">
            <a:avLst/>
          </a:prstGeom>
        </p:spPr>
      </p:pic>
      <p:pic>
        <p:nvPicPr>
          <p:cNvPr id="15" name="Picture 1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152022" y="3741821"/>
            <a:ext cx="2550792" cy="2447118"/>
          </a:xfrm>
          <a:prstGeom prst="rect">
            <a:avLst/>
          </a:prstGeom>
        </p:spPr>
      </p:pic>
    </p:spTree>
    <p:extLst>
      <p:ext uri="{BB962C8B-B14F-4D97-AF65-F5344CB8AC3E}">
        <p14:creationId xmlns:p14="http://schemas.microsoft.com/office/powerpoint/2010/main" val="375509139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3893C3C6-E6B4-0EAA-6168-B66B664B265B}"/>
              </a:ext>
            </a:extLst>
          </p:cNvPr>
          <p:cNvPicPr>
            <a:picLocks noGrp="1" noRot="1" noChangeAspect="1" noMove="1" noResize="1" noEditPoints="1" noAdjustHandles="1" noChangeArrowheads="1" noChangeShapeType="1" noCrop="1"/>
          </p:cNvPicPr>
          <p:nvPr/>
        </p:nvPicPr>
        <p:blipFill>
          <a:blip r:embed="rId3" cstate="email">
            <a:extLst>
              <a:ext uri="{28A0092B-C50C-407E-A947-70E740481C1C}">
                <a14:useLocalDpi xmlns:a14="http://schemas.microsoft.com/office/drawing/2010/main"/>
              </a:ext>
            </a:extLst>
          </a:blip>
          <a:stretch>
            <a:fillRect/>
          </a:stretch>
        </p:blipFill>
        <p:spPr>
          <a:xfrm flipH="1">
            <a:off x="0" y="0"/>
            <a:ext cx="12192000" cy="6858000"/>
          </a:xfrm>
          <a:prstGeom prst="rect">
            <a:avLst/>
          </a:prstGeom>
        </p:spPr>
      </p:pic>
      <p:cxnSp>
        <p:nvCxnSpPr>
          <p:cNvPr id="5" name="Straight Connector 4">
            <a:extLst>
              <a:ext uri="{FF2B5EF4-FFF2-40B4-BE49-F238E27FC236}">
                <a16:creationId xmlns:a16="http://schemas.microsoft.com/office/drawing/2014/main" xmlns="" id="{6317BEF4-F659-05B0-B884-5FBC9950BC38}"/>
              </a:ext>
            </a:extLst>
          </p:cNvPr>
          <p:cNvCxnSpPr>
            <a:cxnSpLocks/>
          </p:cNvCxnSpPr>
          <p:nvPr/>
        </p:nvCxnSpPr>
        <p:spPr>
          <a:xfrm>
            <a:off x="2404113" y="383848"/>
            <a:ext cx="0" cy="429893"/>
          </a:xfrm>
          <a:prstGeom prst="line">
            <a:avLst/>
          </a:prstGeom>
          <a:ln w="12700">
            <a:solidFill>
              <a:srgbClr val="DD4F22"/>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xmlns="" id="{4C8E9BB0-02EA-460A-EDCE-9CB013DFF909}"/>
              </a:ext>
            </a:extLst>
          </p:cNvPr>
          <p:cNvPicPr>
            <a:picLocks noGrp="1" noRot="1" noChangeAspect="1" noMove="1" noResize="1" noEditPoints="1" noAdjustHandles="1" noChangeArrowheads="1" noChangeShapeType="1" noCrop="1"/>
          </p:cNvPicPr>
          <p:nvPr/>
        </p:nvPicPr>
        <p:blipFill>
          <a:blip r:embed="rId4" cstate="print">
            <a:extLst>
              <a:ext uri="{28A0092B-C50C-407E-A947-70E740481C1C}">
                <a14:useLocalDpi xmlns:a14="http://schemas.microsoft.com/office/drawing/2010/main" val="0"/>
              </a:ext>
            </a:extLst>
          </a:blip>
          <a:srcRect/>
          <a:stretch/>
        </p:blipFill>
        <p:spPr>
          <a:xfrm>
            <a:off x="217505" y="338023"/>
            <a:ext cx="1963465" cy="521544"/>
          </a:xfrm>
          <a:prstGeom prst="rect">
            <a:avLst/>
          </a:prstGeom>
        </p:spPr>
      </p:pic>
      <p:sp>
        <p:nvSpPr>
          <p:cNvPr id="8" name="TextBox 7">
            <a:extLst>
              <a:ext uri="{FF2B5EF4-FFF2-40B4-BE49-F238E27FC236}">
                <a16:creationId xmlns:a16="http://schemas.microsoft.com/office/drawing/2014/main" xmlns="" id="{83A5D50A-7BF5-47B2-27E6-96AA33171B2B}"/>
              </a:ext>
            </a:extLst>
          </p:cNvPr>
          <p:cNvSpPr txBox="1">
            <a:spLocks noGrp="1" noRot="1" noMove="1" noResize="1" noEditPoints="1" noAdjustHandles="1" noChangeArrowheads="1" noChangeShapeType="1"/>
          </p:cNvSpPr>
          <p:nvPr/>
        </p:nvSpPr>
        <p:spPr>
          <a:xfrm>
            <a:off x="2499360" y="383848"/>
            <a:ext cx="8818879" cy="483017"/>
          </a:xfrm>
          <a:prstGeom prst="rect">
            <a:avLst/>
          </a:prstGeom>
          <a:solidFill>
            <a:srgbClr val="FF6709"/>
          </a:solidFill>
        </p:spPr>
        <p:txBody>
          <a:bodyPr wrap="square" rtlCol="0">
            <a:spAutoFit/>
          </a:bodyPr>
          <a:lstStyle/>
          <a:p>
            <a:pPr>
              <a:lnSpc>
                <a:spcPct val="115000"/>
              </a:lnSpc>
            </a:pPr>
            <a:r>
              <a:rPr lang="en-IN" sz="2400" b="1" dirty="0">
                <a:solidFill>
                  <a:schemeClr val="bg1"/>
                </a:solidFill>
                <a:latin typeface="Times New Roman" panose="02020603050405020304" pitchFamily="18" charset="0"/>
              </a:rPr>
              <a:t>Deployment</a:t>
            </a:r>
          </a:p>
        </p:txBody>
      </p:sp>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63699" y="866865"/>
            <a:ext cx="9654540" cy="5234940"/>
          </a:xfrm>
          <a:prstGeom prst="rect">
            <a:avLst/>
          </a:prstGeom>
        </p:spPr>
      </p:pic>
    </p:spTree>
    <p:extLst>
      <p:ext uri="{BB962C8B-B14F-4D97-AF65-F5344CB8AC3E}">
        <p14:creationId xmlns:p14="http://schemas.microsoft.com/office/powerpoint/2010/main" val="294745817"/>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3893C3C6-E6B4-0EAA-6168-B66B664B265B}"/>
              </a:ext>
            </a:extLst>
          </p:cNvPr>
          <p:cNvPicPr>
            <a:picLocks noGrp="1" noRot="1" noChangeAspect="1" noMove="1" noResize="1" noEditPoints="1" noAdjustHandles="1" noChangeArrowheads="1" noChangeShapeType="1" noCrop="1"/>
          </p:cNvPicPr>
          <p:nvPr/>
        </p:nvPicPr>
        <p:blipFill>
          <a:blip r:embed="rId2" cstate="email">
            <a:extLst>
              <a:ext uri="{28A0092B-C50C-407E-A947-70E740481C1C}">
                <a14:useLocalDpi xmlns:a14="http://schemas.microsoft.com/office/drawing/2010/main"/>
              </a:ext>
            </a:extLst>
          </a:blip>
          <a:stretch>
            <a:fillRect/>
          </a:stretch>
        </p:blipFill>
        <p:spPr>
          <a:xfrm flipH="1">
            <a:off x="0" y="0"/>
            <a:ext cx="12192000" cy="6858000"/>
          </a:xfrm>
          <a:prstGeom prst="rect">
            <a:avLst/>
          </a:prstGeom>
        </p:spPr>
      </p:pic>
      <p:cxnSp>
        <p:nvCxnSpPr>
          <p:cNvPr id="5" name="Straight Connector 4">
            <a:extLst>
              <a:ext uri="{FF2B5EF4-FFF2-40B4-BE49-F238E27FC236}">
                <a16:creationId xmlns:a16="http://schemas.microsoft.com/office/drawing/2014/main" xmlns="" id="{6317BEF4-F659-05B0-B884-5FBC9950BC38}"/>
              </a:ext>
            </a:extLst>
          </p:cNvPr>
          <p:cNvCxnSpPr>
            <a:cxnSpLocks/>
          </p:cNvCxnSpPr>
          <p:nvPr/>
        </p:nvCxnSpPr>
        <p:spPr>
          <a:xfrm>
            <a:off x="2404113" y="383848"/>
            <a:ext cx="0" cy="429893"/>
          </a:xfrm>
          <a:prstGeom prst="line">
            <a:avLst/>
          </a:prstGeom>
          <a:ln w="12700">
            <a:solidFill>
              <a:srgbClr val="DD4F22"/>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xmlns="" id="{4C8E9BB0-02EA-460A-EDCE-9CB013DFF909}"/>
              </a:ext>
            </a:extLst>
          </p:cNvPr>
          <p:cNvPicPr>
            <a:picLocks noGrp="1" noRot="1" noChangeAspect="1" noMove="1" noResize="1" noEditPoints="1" noAdjustHandles="1" noChangeArrowheads="1" noChangeShapeType="1" noCrop="1"/>
          </p:cNvPicPr>
          <p:nvPr/>
        </p:nvPicPr>
        <p:blipFill>
          <a:blip r:embed="rId3" cstate="print">
            <a:extLst>
              <a:ext uri="{28A0092B-C50C-407E-A947-70E740481C1C}">
                <a14:useLocalDpi xmlns:a14="http://schemas.microsoft.com/office/drawing/2010/main" val="0"/>
              </a:ext>
            </a:extLst>
          </a:blip>
          <a:srcRect/>
          <a:stretch/>
        </p:blipFill>
        <p:spPr>
          <a:xfrm>
            <a:off x="217505" y="338023"/>
            <a:ext cx="1963465" cy="521544"/>
          </a:xfrm>
          <a:prstGeom prst="rect">
            <a:avLst/>
          </a:prstGeom>
        </p:spPr>
      </p:pic>
      <p:sp>
        <p:nvSpPr>
          <p:cNvPr id="8" name="TextBox 7">
            <a:extLst>
              <a:ext uri="{FF2B5EF4-FFF2-40B4-BE49-F238E27FC236}">
                <a16:creationId xmlns:a16="http://schemas.microsoft.com/office/drawing/2014/main" xmlns="" id="{83A5D50A-7BF5-47B2-27E6-96AA33171B2B}"/>
              </a:ext>
            </a:extLst>
          </p:cNvPr>
          <p:cNvSpPr txBox="1">
            <a:spLocks noGrp="1" noRot="1" noMove="1" noResize="1" noEditPoints="1" noAdjustHandles="1" noChangeArrowheads="1" noChangeShapeType="1"/>
          </p:cNvSpPr>
          <p:nvPr/>
        </p:nvSpPr>
        <p:spPr>
          <a:xfrm>
            <a:off x="2499360" y="383848"/>
            <a:ext cx="8818879" cy="483017"/>
          </a:xfrm>
          <a:prstGeom prst="rect">
            <a:avLst/>
          </a:prstGeom>
          <a:solidFill>
            <a:srgbClr val="FF6709"/>
          </a:solidFill>
        </p:spPr>
        <p:txBody>
          <a:bodyPr wrap="square" rtlCol="0">
            <a:spAutoFit/>
          </a:bodyPr>
          <a:lstStyle/>
          <a:p>
            <a:pPr>
              <a:lnSpc>
                <a:spcPct val="115000"/>
              </a:lnSpc>
            </a:pPr>
            <a:r>
              <a:rPr lang="en-IN" sz="2400" b="1" dirty="0">
                <a:solidFill>
                  <a:schemeClr val="bg1"/>
                </a:solidFill>
                <a:latin typeface="Times New Roman" panose="02020603050405020304" pitchFamily="18" charset="0"/>
              </a:rPr>
              <a:t>Conclusion</a:t>
            </a:r>
          </a:p>
        </p:txBody>
      </p:sp>
      <p:sp>
        <p:nvSpPr>
          <p:cNvPr id="7" name="TextBox 6">
            <a:extLst>
              <a:ext uri="{FF2B5EF4-FFF2-40B4-BE49-F238E27FC236}">
                <a16:creationId xmlns:a16="http://schemas.microsoft.com/office/drawing/2014/main" xmlns="" id="{B4E07FE1-E878-E386-9DF4-34E931415690}"/>
              </a:ext>
            </a:extLst>
          </p:cNvPr>
          <p:cNvSpPr txBox="1"/>
          <p:nvPr/>
        </p:nvSpPr>
        <p:spPr>
          <a:xfrm>
            <a:off x="490220" y="1082086"/>
            <a:ext cx="10828019" cy="4339650"/>
          </a:xfrm>
          <a:prstGeom prst="rect">
            <a:avLst/>
          </a:prstGeom>
          <a:noFill/>
        </p:spPr>
        <p:txBody>
          <a:bodyPr wrap="square">
            <a:spAutoFit/>
          </a:bodyPr>
          <a:lstStyle/>
          <a:p>
            <a:pPr algn="just">
              <a:lnSpc>
                <a:spcPct val="115000"/>
              </a:lnSpc>
            </a:pPr>
            <a:r>
              <a:rPr lang="en-US" sz="2000" dirty="0">
                <a:latin typeface="Times New Roman" panose="02020603050405020304" pitchFamily="18" charset="0"/>
                <a:ea typeface="Arial" panose="020B0604020202020204" pitchFamily="34" charset="0"/>
                <a:cs typeface="Times New Roman" panose="02020603050405020304" pitchFamily="18" charset="0"/>
              </a:rPr>
              <a:t>The Clinic OPD Booking System is a critical requirement for our healthcare organization to</a:t>
            </a:r>
          </a:p>
          <a:p>
            <a:pPr algn="just">
              <a:lnSpc>
                <a:spcPct val="115000"/>
              </a:lnSpc>
            </a:pPr>
            <a:r>
              <a:rPr lang="en-US" sz="2000" dirty="0">
                <a:latin typeface="Times New Roman" panose="02020603050405020304" pitchFamily="18" charset="0"/>
                <a:ea typeface="Arial" panose="020B0604020202020204" pitchFamily="34" charset="0"/>
                <a:cs typeface="Times New Roman" panose="02020603050405020304" pitchFamily="18" charset="0"/>
              </a:rPr>
              <a:t>improve patient care and manage appointments efficiently. The functional and non-functional</a:t>
            </a:r>
          </a:p>
          <a:p>
            <a:pPr algn="just">
              <a:lnSpc>
                <a:spcPct val="115000"/>
              </a:lnSpc>
            </a:pPr>
            <a:r>
              <a:rPr lang="en-US" sz="2000" dirty="0">
                <a:latin typeface="Times New Roman" panose="02020603050405020304" pitchFamily="18" charset="0"/>
                <a:ea typeface="Arial" panose="020B0604020202020204" pitchFamily="34" charset="0"/>
                <a:cs typeface="Times New Roman" panose="02020603050405020304" pitchFamily="18" charset="0"/>
              </a:rPr>
              <a:t>requirements outlined in this business requirement document will ensure the successful</a:t>
            </a:r>
          </a:p>
          <a:p>
            <a:pPr algn="just">
              <a:lnSpc>
                <a:spcPct val="115000"/>
              </a:lnSpc>
            </a:pPr>
            <a:r>
              <a:rPr lang="en-US" sz="2000" dirty="0">
                <a:latin typeface="Times New Roman" panose="02020603050405020304" pitchFamily="18" charset="0"/>
                <a:ea typeface="Arial" panose="020B0604020202020204" pitchFamily="34" charset="0"/>
                <a:cs typeface="Times New Roman" panose="02020603050405020304" pitchFamily="18" charset="0"/>
              </a:rPr>
              <a:t>implementation and adoption of the system</a:t>
            </a:r>
            <a:r>
              <a:rPr lang="en-US" sz="2000" dirty="0" smtClean="0">
                <a:latin typeface="Times New Roman" panose="02020603050405020304" pitchFamily="18" charset="0"/>
                <a:ea typeface="Arial" panose="020B0604020202020204" pitchFamily="34" charset="0"/>
                <a:cs typeface="Times New Roman" panose="02020603050405020304" pitchFamily="18" charset="0"/>
              </a:rPr>
              <a:t>.</a:t>
            </a:r>
          </a:p>
          <a:p>
            <a:pPr algn="just">
              <a:lnSpc>
                <a:spcPct val="115000"/>
              </a:lnSpc>
            </a:pPr>
            <a:endParaRPr lang="en-US" sz="2000" dirty="0">
              <a:effectLst/>
              <a:latin typeface="Times New Roman" panose="02020603050405020304" pitchFamily="18" charset="0"/>
              <a:ea typeface="Arial" panose="020B0604020202020204" pitchFamily="34" charset="0"/>
              <a:cs typeface="Times New Roman" panose="02020603050405020304" pitchFamily="18" charset="0"/>
            </a:endParaRPr>
          </a:p>
          <a:p>
            <a:pPr algn="just">
              <a:lnSpc>
                <a:spcPct val="115000"/>
              </a:lnSpc>
            </a:pPr>
            <a:r>
              <a:rPr lang="en-US" sz="2000" b="1" dirty="0" smtClean="0">
                <a:solidFill>
                  <a:srgbClr val="FF0000"/>
                </a:solidFill>
                <a:latin typeface="Times New Roman" panose="02020603050405020304" pitchFamily="18" charset="0"/>
                <a:ea typeface="Arial" panose="020B0604020202020204" pitchFamily="34" charset="0"/>
                <a:cs typeface="Times New Roman" panose="02020603050405020304" pitchFamily="18" charset="0"/>
              </a:rPr>
              <a:t>Features:-</a:t>
            </a:r>
          </a:p>
          <a:p>
            <a:pPr algn="just">
              <a:lnSpc>
                <a:spcPct val="115000"/>
              </a:lnSpc>
            </a:pPr>
            <a:r>
              <a:rPr lang="en-US" sz="2000" b="1" dirty="0" smtClean="0">
                <a:solidFill>
                  <a:srgbClr val="FF0000"/>
                </a:solidFill>
                <a:latin typeface="Times New Roman" panose="02020603050405020304" pitchFamily="18" charset="0"/>
                <a:ea typeface="Arial" panose="020B0604020202020204" pitchFamily="34" charset="0"/>
                <a:cs typeface="Times New Roman" panose="02020603050405020304" pitchFamily="18" charset="0"/>
              </a:rPr>
              <a:t>Patient Appointment booking Features</a:t>
            </a:r>
          </a:p>
          <a:p>
            <a:pPr algn="just">
              <a:lnSpc>
                <a:spcPct val="115000"/>
              </a:lnSpc>
            </a:pPr>
            <a:r>
              <a:rPr lang="en-US" sz="2000" b="1" dirty="0" smtClean="0">
                <a:solidFill>
                  <a:srgbClr val="FF0000"/>
                </a:solidFill>
                <a:latin typeface="Times New Roman" panose="02020603050405020304" pitchFamily="18" charset="0"/>
                <a:ea typeface="Arial" panose="020B0604020202020204" pitchFamily="34" charset="0"/>
                <a:cs typeface="Times New Roman" panose="02020603050405020304" pitchFamily="18" charset="0"/>
              </a:rPr>
              <a:t>Receptionist registration features</a:t>
            </a:r>
          </a:p>
          <a:p>
            <a:pPr algn="just">
              <a:lnSpc>
                <a:spcPct val="115000"/>
              </a:lnSpc>
            </a:pPr>
            <a:r>
              <a:rPr lang="en-US" sz="2000" b="1" dirty="0" smtClean="0">
                <a:solidFill>
                  <a:srgbClr val="FF0000"/>
                </a:solidFill>
                <a:latin typeface="Times New Roman" panose="02020603050405020304" pitchFamily="18" charset="0"/>
                <a:ea typeface="Arial" panose="020B0604020202020204" pitchFamily="34" charset="0"/>
                <a:cs typeface="Times New Roman" panose="02020603050405020304" pitchFamily="18" charset="0"/>
              </a:rPr>
              <a:t>Admin operation features</a:t>
            </a:r>
          </a:p>
          <a:p>
            <a:pPr algn="just">
              <a:lnSpc>
                <a:spcPct val="115000"/>
              </a:lnSpc>
            </a:pPr>
            <a:endParaRPr lang="en-US" sz="2000" b="1" dirty="0" smtClean="0">
              <a:solidFill>
                <a:srgbClr val="FF0000"/>
              </a:solidFill>
              <a:latin typeface="Times New Roman" panose="02020603050405020304" pitchFamily="18" charset="0"/>
              <a:ea typeface="Arial" panose="020B0604020202020204" pitchFamily="34" charset="0"/>
              <a:cs typeface="Times New Roman" panose="02020603050405020304" pitchFamily="18" charset="0"/>
            </a:endParaRPr>
          </a:p>
          <a:p>
            <a:pPr algn="just">
              <a:lnSpc>
                <a:spcPct val="115000"/>
              </a:lnSpc>
            </a:pPr>
            <a:endParaRPr lang="en-US" sz="2000" dirty="0">
              <a:effectLst/>
              <a:latin typeface="Times New Roman" panose="02020603050405020304" pitchFamily="18" charset="0"/>
              <a:ea typeface="Arial" panose="020B0604020202020204" pitchFamily="34" charset="0"/>
              <a:cs typeface="Times New Roman" panose="02020603050405020304" pitchFamily="18" charset="0"/>
            </a:endParaRPr>
          </a:p>
          <a:p>
            <a:pPr algn="just">
              <a:lnSpc>
                <a:spcPct val="115000"/>
              </a:lnSpc>
            </a:pPr>
            <a:endParaRPr lang="en-IN" sz="2000" dirty="0">
              <a:effectLst/>
              <a:latin typeface="Times New Roman" panose="02020603050405020304" pitchFamily="18" charset="0"/>
              <a:ea typeface="Arial" panose="020B0604020202020204" pitchFamily="34" charset="0"/>
              <a:cs typeface="Times New Roman" panose="02020603050405020304" pitchFamily="18" charset="0"/>
            </a:endParaRPr>
          </a:p>
        </p:txBody>
      </p:sp>
    </p:spTree>
    <p:extLst>
      <p:ext uri="{BB962C8B-B14F-4D97-AF65-F5344CB8AC3E}">
        <p14:creationId xmlns:p14="http://schemas.microsoft.com/office/powerpoint/2010/main" val="98410293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3893C3C6-E6B4-0EAA-6168-B66B664B265B}"/>
              </a:ext>
            </a:extLst>
          </p:cNvPr>
          <p:cNvPicPr>
            <a:picLocks noGrp="1" noRot="1" noChangeAspect="1" noMove="1" noResize="1" noEditPoints="1" noAdjustHandles="1" noChangeArrowheads="1" noChangeShapeType="1" noCrop="1"/>
          </p:cNvPicPr>
          <p:nvPr/>
        </p:nvPicPr>
        <p:blipFill>
          <a:blip r:embed="rId2" cstate="email">
            <a:extLst>
              <a:ext uri="{28A0092B-C50C-407E-A947-70E740481C1C}">
                <a14:useLocalDpi xmlns:a14="http://schemas.microsoft.com/office/drawing/2010/main"/>
              </a:ext>
            </a:extLst>
          </a:blip>
          <a:stretch>
            <a:fillRect/>
          </a:stretch>
        </p:blipFill>
        <p:spPr>
          <a:xfrm flipH="1">
            <a:off x="0" y="0"/>
            <a:ext cx="12192000" cy="6858000"/>
          </a:xfrm>
          <a:prstGeom prst="rect">
            <a:avLst/>
          </a:prstGeom>
        </p:spPr>
      </p:pic>
      <p:cxnSp>
        <p:nvCxnSpPr>
          <p:cNvPr id="5" name="Straight Connector 4">
            <a:extLst>
              <a:ext uri="{FF2B5EF4-FFF2-40B4-BE49-F238E27FC236}">
                <a16:creationId xmlns:a16="http://schemas.microsoft.com/office/drawing/2014/main" xmlns="" id="{6317BEF4-F659-05B0-B884-5FBC9950BC38}"/>
              </a:ext>
            </a:extLst>
          </p:cNvPr>
          <p:cNvCxnSpPr>
            <a:cxnSpLocks/>
          </p:cNvCxnSpPr>
          <p:nvPr/>
        </p:nvCxnSpPr>
        <p:spPr>
          <a:xfrm>
            <a:off x="2404113" y="383848"/>
            <a:ext cx="0" cy="429893"/>
          </a:xfrm>
          <a:prstGeom prst="line">
            <a:avLst/>
          </a:prstGeom>
          <a:ln w="12700">
            <a:solidFill>
              <a:srgbClr val="DD4F22"/>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xmlns="" id="{4C8E9BB0-02EA-460A-EDCE-9CB013DFF909}"/>
              </a:ext>
            </a:extLst>
          </p:cNvPr>
          <p:cNvPicPr>
            <a:picLocks noGrp="1" noRot="1" noChangeAspect="1" noMove="1" noResize="1" noEditPoints="1" noAdjustHandles="1" noChangeArrowheads="1" noChangeShapeType="1" noCrop="1"/>
          </p:cNvPicPr>
          <p:nvPr/>
        </p:nvPicPr>
        <p:blipFill>
          <a:blip r:embed="rId3" cstate="print">
            <a:extLst>
              <a:ext uri="{28A0092B-C50C-407E-A947-70E740481C1C}">
                <a14:useLocalDpi xmlns:a14="http://schemas.microsoft.com/office/drawing/2010/main" val="0"/>
              </a:ext>
            </a:extLst>
          </a:blip>
          <a:srcRect/>
          <a:stretch/>
        </p:blipFill>
        <p:spPr>
          <a:xfrm>
            <a:off x="217505" y="338023"/>
            <a:ext cx="1963465" cy="521544"/>
          </a:xfrm>
          <a:prstGeom prst="rect">
            <a:avLst/>
          </a:prstGeom>
        </p:spPr>
      </p:pic>
      <p:sp>
        <p:nvSpPr>
          <p:cNvPr id="8" name="TextBox 7">
            <a:extLst>
              <a:ext uri="{FF2B5EF4-FFF2-40B4-BE49-F238E27FC236}">
                <a16:creationId xmlns:a16="http://schemas.microsoft.com/office/drawing/2014/main" xmlns="" id="{83A5D50A-7BF5-47B2-27E6-96AA33171B2B}"/>
              </a:ext>
            </a:extLst>
          </p:cNvPr>
          <p:cNvSpPr txBox="1">
            <a:spLocks noGrp="1" noRot="1" noMove="1" noResize="1" noEditPoints="1" noAdjustHandles="1" noChangeArrowheads="1" noChangeShapeType="1"/>
          </p:cNvSpPr>
          <p:nvPr/>
        </p:nvSpPr>
        <p:spPr>
          <a:xfrm>
            <a:off x="2499360" y="383848"/>
            <a:ext cx="8818879" cy="483017"/>
          </a:xfrm>
          <a:prstGeom prst="rect">
            <a:avLst/>
          </a:prstGeom>
          <a:solidFill>
            <a:srgbClr val="FF6709"/>
          </a:solidFill>
        </p:spPr>
        <p:txBody>
          <a:bodyPr wrap="square" rtlCol="0">
            <a:spAutoFit/>
          </a:bodyPr>
          <a:lstStyle/>
          <a:p>
            <a:pPr>
              <a:lnSpc>
                <a:spcPct val="115000"/>
              </a:lnSpc>
            </a:pPr>
            <a:r>
              <a:rPr lang="en-IN" sz="2400" b="1" dirty="0">
                <a:solidFill>
                  <a:schemeClr val="bg1"/>
                </a:solidFill>
                <a:latin typeface="Times New Roman" panose="02020603050405020304" pitchFamily="18" charset="0"/>
              </a:rPr>
              <a:t>Future Work</a:t>
            </a:r>
          </a:p>
        </p:txBody>
      </p:sp>
      <p:sp>
        <p:nvSpPr>
          <p:cNvPr id="3" name="TextBox 2">
            <a:extLst>
              <a:ext uri="{FF2B5EF4-FFF2-40B4-BE49-F238E27FC236}">
                <a16:creationId xmlns:a16="http://schemas.microsoft.com/office/drawing/2014/main" xmlns="" id="{0619899A-31DA-FCDF-48CA-B2A307298A93}"/>
              </a:ext>
            </a:extLst>
          </p:cNvPr>
          <p:cNvSpPr txBox="1"/>
          <p:nvPr/>
        </p:nvSpPr>
        <p:spPr>
          <a:xfrm>
            <a:off x="535184" y="714484"/>
            <a:ext cx="11108221" cy="5224507"/>
          </a:xfrm>
          <a:prstGeom prst="rect">
            <a:avLst/>
          </a:prstGeom>
          <a:noFill/>
        </p:spPr>
        <p:txBody>
          <a:bodyPr wrap="square">
            <a:spAutoFit/>
          </a:bodyPr>
          <a:lstStyle/>
          <a:p>
            <a:pPr algn="just">
              <a:lnSpc>
                <a:spcPct val="115000"/>
              </a:lnSpc>
            </a:pPr>
            <a:endParaRPr lang="en-US" sz="1600" dirty="0">
              <a:effectLst/>
              <a:latin typeface="Times New Roman" panose="02020603050405020304" pitchFamily="18" charset="0"/>
              <a:ea typeface="Arial" panose="020B0604020202020204" pitchFamily="34" charset="0"/>
              <a:cs typeface="Times New Roman" panose="02020603050405020304" pitchFamily="18" charset="0"/>
            </a:endParaRPr>
          </a:p>
          <a:p>
            <a:pPr algn="just">
              <a:lnSpc>
                <a:spcPct val="115000"/>
              </a:lnSpc>
            </a:pPr>
            <a:r>
              <a:rPr lang="en-US" sz="1600" dirty="0">
                <a:effectLst/>
                <a:latin typeface="Times New Roman" panose="02020603050405020304" pitchFamily="18" charset="0"/>
                <a:ea typeface="Arial" panose="020B0604020202020204" pitchFamily="34" charset="0"/>
                <a:cs typeface="Times New Roman" panose="02020603050405020304" pitchFamily="18" charset="0"/>
              </a:rPr>
              <a:t>1. Mobile </a:t>
            </a:r>
            <a:r>
              <a:rPr lang="en-US" sz="1600" dirty="0" smtClean="0">
                <a:effectLst/>
                <a:latin typeface="Times New Roman" panose="02020603050405020304" pitchFamily="18" charset="0"/>
                <a:ea typeface="Arial" panose="020B0604020202020204" pitchFamily="34" charset="0"/>
                <a:cs typeface="Times New Roman" panose="02020603050405020304" pitchFamily="18" charset="0"/>
              </a:rPr>
              <a:t>Application: Develop a mobile application for the Clinic Management System, allowing healthcare providers to access patient information, schedule appointments, and manage clinic operations on-the-go. This can improve accessibility and convenience for clinic staff.</a:t>
            </a:r>
            <a:endParaRPr lang="en-US" sz="1600" dirty="0">
              <a:effectLst/>
              <a:latin typeface="Times New Roman" panose="02020603050405020304" pitchFamily="18" charset="0"/>
              <a:ea typeface="Arial" panose="020B0604020202020204" pitchFamily="34" charset="0"/>
              <a:cs typeface="Times New Roman" panose="02020603050405020304" pitchFamily="18" charset="0"/>
            </a:endParaRPr>
          </a:p>
          <a:p>
            <a:pPr algn="just">
              <a:lnSpc>
                <a:spcPct val="115000"/>
              </a:lnSpc>
            </a:pPr>
            <a:endParaRPr lang="en-US" sz="1600" dirty="0">
              <a:effectLst/>
              <a:latin typeface="Times New Roman" panose="02020603050405020304" pitchFamily="18" charset="0"/>
              <a:ea typeface="Arial" panose="020B0604020202020204" pitchFamily="34" charset="0"/>
              <a:cs typeface="Times New Roman" panose="02020603050405020304" pitchFamily="18" charset="0"/>
            </a:endParaRPr>
          </a:p>
          <a:p>
            <a:pPr algn="just">
              <a:lnSpc>
                <a:spcPct val="115000"/>
              </a:lnSpc>
            </a:pPr>
            <a:r>
              <a:rPr lang="en-US" sz="1600" dirty="0">
                <a:effectLst/>
                <a:latin typeface="Times New Roman" panose="02020603050405020304" pitchFamily="18" charset="0"/>
                <a:ea typeface="Arial" panose="020B0604020202020204" pitchFamily="34" charset="0"/>
                <a:cs typeface="Times New Roman" panose="02020603050405020304" pitchFamily="18" charset="0"/>
              </a:rPr>
              <a:t>2. Patient Portal: Implement a patient portal that enables patients to securely access their medical records, view upcoming appointments, and communicate with healthcare providers.</a:t>
            </a:r>
          </a:p>
          <a:p>
            <a:pPr algn="just">
              <a:lnSpc>
                <a:spcPct val="115000"/>
              </a:lnSpc>
            </a:pPr>
            <a:endParaRPr lang="en-US" dirty="0">
              <a:effectLst/>
              <a:latin typeface="Times New Roman" panose="02020603050405020304" pitchFamily="18" charset="0"/>
              <a:ea typeface="Arial" panose="020B0604020202020204" pitchFamily="34" charset="0"/>
              <a:cs typeface="Times New Roman" panose="02020603050405020304" pitchFamily="18" charset="0"/>
            </a:endParaRPr>
          </a:p>
          <a:p>
            <a:pPr algn="just">
              <a:lnSpc>
                <a:spcPct val="115000"/>
              </a:lnSpc>
            </a:pPr>
            <a:r>
              <a:rPr lang="en-US" sz="1600" dirty="0">
                <a:effectLst/>
                <a:latin typeface="Times New Roman" panose="02020603050405020304" pitchFamily="18" charset="0"/>
                <a:ea typeface="Arial" panose="020B0604020202020204" pitchFamily="34" charset="0"/>
                <a:cs typeface="Times New Roman" panose="02020603050405020304" pitchFamily="18" charset="0"/>
              </a:rPr>
              <a:t>3. Advanced Reporting and Analytics: Enhance the reporting and analytics capabilities of the system by incorporating advanced data visualization tools and techniques.</a:t>
            </a:r>
          </a:p>
          <a:p>
            <a:pPr algn="just">
              <a:lnSpc>
                <a:spcPct val="115000"/>
              </a:lnSpc>
            </a:pPr>
            <a:endParaRPr lang="en-US" sz="1600" dirty="0">
              <a:effectLst/>
              <a:latin typeface="Times New Roman" panose="02020603050405020304" pitchFamily="18" charset="0"/>
              <a:ea typeface="Arial" panose="020B0604020202020204" pitchFamily="34" charset="0"/>
              <a:cs typeface="Times New Roman" panose="02020603050405020304" pitchFamily="18" charset="0"/>
            </a:endParaRPr>
          </a:p>
          <a:p>
            <a:pPr algn="just">
              <a:lnSpc>
                <a:spcPct val="115000"/>
              </a:lnSpc>
            </a:pPr>
            <a:r>
              <a:rPr lang="en-US" sz="1600" dirty="0">
                <a:effectLst/>
                <a:latin typeface="Times New Roman" panose="02020603050405020304" pitchFamily="18" charset="0"/>
                <a:ea typeface="Arial" panose="020B0604020202020204" pitchFamily="34" charset="0"/>
                <a:cs typeface="Times New Roman" panose="02020603050405020304" pitchFamily="18" charset="0"/>
              </a:rPr>
              <a:t>4. Integration with External Systems: Explore integration with external systems, such as electronic health record (EHR) systems or medical billing platforms. This integration can streamline data exchange, improve interoperability, and eliminate manual data entry.</a:t>
            </a:r>
          </a:p>
          <a:p>
            <a:pPr algn="just">
              <a:lnSpc>
                <a:spcPct val="115000"/>
              </a:lnSpc>
            </a:pPr>
            <a:endParaRPr lang="en-US" sz="1600" dirty="0">
              <a:effectLst/>
              <a:latin typeface="Times New Roman" panose="02020603050405020304" pitchFamily="18" charset="0"/>
              <a:ea typeface="Arial" panose="020B0604020202020204" pitchFamily="34" charset="0"/>
              <a:cs typeface="Times New Roman" panose="02020603050405020304" pitchFamily="18" charset="0"/>
            </a:endParaRPr>
          </a:p>
          <a:p>
            <a:pPr algn="just">
              <a:lnSpc>
                <a:spcPct val="115000"/>
              </a:lnSpc>
            </a:pPr>
            <a:r>
              <a:rPr lang="en-US" sz="1600" dirty="0">
                <a:latin typeface="Times New Roman" panose="02020603050405020304" pitchFamily="18" charset="0"/>
                <a:ea typeface="Arial" panose="020B0604020202020204" pitchFamily="34" charset="0"/>
                <a:cs typeface="Times New Roman" panose="02020603050405020304" pitchFamily="18" charset="0"/>
              </a:rPr>
              <a:t>5</a:t>
            </a:r>
            <a:r>
              <a:rPr lang="en-US" sz="1600" dirty="0">
                <a:effectLst/>
                <a:latin typeface="Times New Roman" panose="02020603050405020304" pitchFamily="18" charset="0"/>
                <a:ea typeface="Arial" panose="020B0604020202020204" pitchFamily="34" charset="0"/>
                <a:cs typeface="Times New Roman" panose="02020603050405020304" pitchFamily="18" charset="0"/>
              </a:rPr>
              <a:t>. Enhancing Security Measures: Continuously update and enhance the security measures of the system to mitigate emerging threats and ensure compliance with data privacy regulations. Regular security audits, and proactive security measures can help protect patient </a:t>
            </a:r>
            <a:r>
              <a:rPr lang="en-US" sz="1600" dirty="0" smtClean="0">
                <a:effectLst/>
                <a:latin typeface="Times New Roman" panose="02020603050405020304" pitchFamily="18" charset="0"/>
                <a:ea typeface="Arial" panose="020B0604020202020204" pitchFamily="34" charset="0"/>
                <a:cs typeface="Times New Roman" panose="02020603050405020304" pitchFamily="18" charset="0"/>
              </a:rPr>
              <a:t>data.</a:t>
            </a:r>
          </a:p>
          <a:p>
            <a:pPr algn="just">
              <a:lnSpc>
                <a:spcPct val="115000"/>
              </a:lnSpc>
            </a:pPr>
            <a:endParaRPr lang="en-US" sz="1600" dirty="0" smtClean="0">
              <a:effectLst/>
              <a:latin typeface="Times New Roman" panose="02020603050405020304" pitchFamily="18" charset="0"/>
              <a:ea typeface="Arial" panose="020B0604020202020204" pitchFamily="34" charset="0"/>
              <a:cs typeface="Times New Roman" panose="02020603050405020304" pitchFamily="18" charset="0"/>
            </a:endParaRPr>
          </a:p>
        </p:txBody>
      </p:sp>
    </p:spTree>
    <p:extLst>
      <p:ext uri="{BB962C8B-B14F-4D97-AF65-F5344CB8AC3E}">
        <p14:creationId xmlns:p14="http://schemas.microsoft.com/office/powerpoint/2010/main" val="234379610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3893C3C6-E6B4-0EAA-6168-B66B664B265B}"/>
              </a:ext>
            </a:extLst>
          </p:cNvPr>
          <p:cNvPicPr>
            <a:picLocks noGrp="1" noRot="1" noChangeAspect="1" noMove="1" noResize="1" noEditPoints="1" noAdjustHandles="1" noChangeArrowheads="1" noChangeShapeType="1" noCrop="1"/>
          </p:cNvPicPr>
          <p:nvPr/>
        </p:nvPicPr>
        <p:blipFill>
          <a:blip r:embed="rId2" cstate="email">
            <a:extLst>
              <a:ext uri="{28A0092B-C50C-407E-A947-70E740481C1C}">
                <a14:useLocalDpi xmlns:a14="http://schemas.microsoft.com/office/drawing/2010/main"/>
              </a:ext>
            </a:extLst>
          </a:blip>
          <a:stretch>
            <a:fillRect/>
          </a:stretch>
        </p:blipFill>
        <p:spPr>
          <a:xfrm flipH="1">
            <a:off x="0" y="0"/>
            <a:ext cx="12192000" cy="6858000"/>
          </a:xfrm>
          <a:prstGeom prst="rect">
            <a:avLst/>
          </a:prstGeom>
        </p:spPr>
      </p:pic>
      <p:cxnSp>
        <p:nvCxnSpPr>
          <p:cNvPr id="5" name="Straight Connector 4">
            <a:extLst>
              <a:ext uri="{FF2B5EF4-FFF2-40B4-BE49-F238E27FC236}">
                <a16:creationId xmlns:a16="http://schemas.microsoft.com/office/drawing/2014/main" xmlns="" id="{6317BEF4-F659-05B0-B884-5FBC9950BC38}"/>
              </a:ext>
            </a:extLst>
          </p:cNvPr>
          <p:cNvCxnSpPr>
            <a:cxnSpLocks/>
          </p:cNvCxnSpPr>
          <p:nvPr/>
        </p:nvCxnSpPr>
        <p:spPr>
          <a:xfrm>
            <a:off x="2404113" y="383848"/>
            <a:ext cx="0" cy="429893"/>
          </a:xfrm>
          <a:prstGeom prst="line">
            <a:avLst/>
          </a:prstGeom>
          <a:ln w="12700">
            <a:solidFill>
              <a:srgbClr val="DD4F22"/>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xmlns="" id="{4C8E9BB0-02EA-460A-EDCE-9CB013DFF909}"/>
              </a:ext>
            </a:extLst>
          </p:cNvPr>
          <p:cNvPicPr>
            <a:picLocks noGrp="1" noRot="1" noChangeAspect="1" noMove="1" noResize="1" noEditPoints="1" noAdjustHandles="1" noChangeArrowheads="1" noChangeShapeType="1" noCrop="1"/>
          </p:cNvPicPr>
          <p:nvPr/>
        </p:nvPicPr>
        <p:blipFill>
          <a:blip r:embed="rId3" cstate="print">
            <a:extLst>
              <a:ext uri="{28A0092B-C50C-407E-A947-70E740481C1C}">
                <a14:useLocalDpi xmlns:a14="http://schemas.microsoft.com/office/drawing/2010/main" val="0"/>
              </a:ext>
            </a:extLst>
          </a:blip>
          <a:srcRect/>
          <a:stretch/>
        </p:blipFill>
        <p:spPr>
          <a:xfrm>
            <a:off x="217505" y="338023"/>
            <a:ext cx="1963465" cy="521544"/>
          </a:xfrm>
          <a:prstGeom prst="rect">
            <a:avLst/>
          </a:prstGeom>
        </p:spPr>
      </p:pic>
      <p:sp>
        <p:nvSpPr>
          <p:cNvPr id="8" name="TextBox 7">
            <a:extLst>
              <a:ext uri="{FF2B5EF4-FFF2-40B4-BE49-F238E27FC236}">
                <a16:creationId xmlns:a16="http://schemas.microsoft.com/office/drawing/2014/main" xmlns="" id="{83A5D50A-7BF5-47B2-27E6-96AA33171B2B}"/>
              </a:ext>
            </a:extLst>
          </p:cNvPr>
          <p:cNvSpPr txBox="1">
            <a:spLocks noGrp="1" noRot="1" noMove="1" noResize="1" noEditPoints="1" noAdjustHandles="1" noChangeArrowheads="1" noChangeShapeType="1"/>
          </p:cNvSpPr>
          <p:nvPr/>
        </p:nvSpPr>
        <p:spPr>
          <a:xfrm>
            <a:off x="2499360" y="383848"/>
            <a:ext cx="8818879" cy="483017"/>
          </a:xfrm>
          <a:prstGeom prst="rect">
            <a:avLst/>
          </a:prstGeom>
          <a:solidFill>
            <a:srgbClr val="FF6709"/>
          </a:solidFill>
        </p:spPr>
        <p:txBody>
          <a:bodyPr wrap="square" rtlCol="0">
            <a:spAutoFit/>
          </a:bodyPr>
          <a:lstStyle/>
          <a:p>
            <a:pPr>
              <a:lnSpc>
                <a:spcPct val="115000"/>
              </a:lnSpc>
            </a:pPr>
            <a:r>
              <a:rPr lang="en-IN" sz="2400" b="1" dirty="0">
                <a:solidFill>
                  <a:schemeClr val="bg1"/>
                </a:solidFill>
                <a:latin typeface="Times New Roman" panose="02020603050405020304" pitchFamily="18" charset="0"/>
              </a:rPr>
              <a:t>References</a:t>
            </a:r>
          </a:p>
        </p:txBody>
      </p:sp>
      <p:sp>
        <p:nvSpPr>
          <p:cNvPr id="10" name="TextBox 9">
            <a:extLst>
              <a:ext uri="{FF2B5EF4-FFF2-40B4-BE49-F238E27FC236}">
                <a16:creationId xmlns:a16="http://schemas.microsoft.com/office/drawing/2014/main" xmlns="" id="{61206C2F-BDF5-071B-EC7C-A93066E34658}"/>
              </a:ext>
            </a:extLst>
          </p:cNvPr>
          <p:cNvSpPr txBox="1"/>
          <p:nvPr/>
        </p:nvSpPr>
        <p:spPr>
          <a:xfrm>
            <a:off x="490220" y="1349647"/>
            <a:ext cx="5026660" cy="1562928"/>
          </a:xfrm>
          <a:prstGeom prst="rect">
            <a:avLst/>
          </a:prstGeom>
          <a:noFill/>
        </p:spPr>
        <p:txBody>
          <a:bodyPr wrap="square">
            <a:spAutoFit/>
          </a:bodyPr>
          <a:lstStyle/>
          <a:p>
            <a:pPr algn="just">
              <a:lnSpc>
                <a:spcPct val="115000"/>
              </a:lnSpc>
            </a:pPr>
            <a:r>
              <a:rPr lang="en-IN" sz="1400" b="0" i="0" u="sng" dirty="0">
                <a:effectLst/>
                <a:latin typeface="Söhne"/>
                <a:hlinkClick r:id="rId4"/>
              </a:rPr>
              <a:t>https://spring.io/projects/spring-boot</a:t>
            </a:r>
            <a:endParaRPr lang="en-IN" sz="1400" b="0" i="0" u="sng" dirty="0">
              <a:effectLst/>
              <a:latin typeface="Söhne"/>
            </a:endParaRPr>
          </a:p>
          <a:p>
            <a:pPr algn="just">
              <a:lnSpc>
                <a:spcPct val="115000"/>
              </a:lnSpc>
            </a:pPr>
            <a:r>
              <a:rPr lang="en-IN" sz="1400" b="0" i="0" u="sng" dirty="0">
                <a:effectLst/>
                <a:latin typeface="Söhne"/>
                <a:hlinkClick r:id="rId5"/>
              </a:rPr>
              <a:t>https://www.thymeleaf.org/documentation.html</a:t>
            </a:r>
            <a:endParaRPr lang="en-IN" sz="1400" u="sng" dirty="0">
              <a:latin typeface="Söhne"/>
            </a:endParaRPr>
          </a:p>
          <a:p>
            <a:pPr algn="just">
              <a:lnSpc>
                <a:spcPct val="115000"/>
              </a:lnSpc>
            </a:pPr>
            <a:r>
              <a:rPr lang="en-IN" sz="1400" b="0" i="0" u="sng" dirty="0">
                <a:effectLst/>
                <a:latin typeface="Söhne"/>
                <a:hlinkClick r:id="rId6"/>
              </a:rPr>
              <a:t>https://jakarta.ee/specifications/persistence/</a:t>
            </a:r>
            <a:endParaRPr lang="en-IN" sz="1400" b="0" i="0" u="sng" dirty="0">
              <a:effectLst/>
              <a:latin typeface="Söhne"/>
            </a:endParaRPr>
          </a:p>
          <a:p>
            <a:pPr algn="just">
              <a:lnSpc>
                <a:spcPct val="115000"/>
              </a:lnSpc>
            </a:pPr>
            <a:r>
              <a:rPr lang="en-IN" sz="1400" b="0" i="0" u="sng" dirty="0">
                <a:effectLst/>
                <a:latin typeface="Söhne"/>
                <a:hlinkClick r:id="rId7"/>
              </a:rPr>
              <a:t>https://dev.mysql.com/doc/</a:t>
            </a:r>
            <a:endParaRPr lang="en-IN" sz="1400" u="sng" dirty="0">
              <a:latin typeface="Söhne"/>
            </a:endParaRPr>
          </a:p>
          <a:p>
            <a:pPr algn="just">
              <a:lnSpc>
                <a:spcPct val="115000"/>
              </a:lnSpc>
            </a:pPr>
            <a:r>
              <a:rPr lang="en-IN" sz="1400" b="0" i="0" u="sng" dirty="0">
                <a:effectLst/>
                <a:latin typeface="Söhne"/>
                <a:hlinkClick r:id="rId8"/>
              </a:rPr>
              <a:t>https://docs.spring.io/spring-security/site/docs/current/reference/html5/</a:t>
            </a:r>
            <a:endParaRPr lang="en-IN" sz="1400" dirty="0">
              <a:effectLst/>
              <a:latin typeface="Arial" panose="020B0604020202020204" pitchFamily="34" charset="0"/>
              <a:ea typeface="Arial" panose="020B0604020202020204" pitchFamily="34" charset="0"/>
            </a:endParaRPr>
          </a:p>
        </p:txBody>
      </p:sp>
    </p:spTree>
    <p:extLst>
      <p:ext uri="{BB962C8B-B14F-4D97-AF65-F5344CB8AC3E}">
        <p14:creationId xmlns:p14="http://schemas.microsoft.com/office/powerpoint/2010/main" val="169436206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3893C3C6-E6B4-0EAA-6168-B66B664B265B}"/>
              </a:ext>
            </a:extLst>
          </p:cNvPr>
          <p:cNvPicPr>
            <a:picLocks noGrp="1" noRot="1" noChangeAspect="1" noMove="1" noResize="1" noEditPoints="1" noAdjustHandles="1" noChangeArrowheads="1" noChangeShapeType="1" noCrop="1"/>
          </p:cNvPicPr>
          <p:nvPr/>
        </p:nvPicPr>
        <p:blipFill>
          <a:blip r:embed="rId2" cstate="email">
            <a:extLst>
              <a:ext uri="{28A0092B-C50C-407E-A947-70E740481C1C}">
                <a14:useLocalDpi xmlns:a14="http://schemas.microsoft.com/office/drawing/2010/main"/>
              </a:ext>
            </a:extLst>
          </a:blip>
          <a:stretch>
            <a:fillRect/>
          </a:stretch>
        </p:blipFill>
        <p:spPr>
          <a:xfrm flipH="1">
            <a:off x="0" y="0"/>
            <a:ext cx="12192000" cy="6858000"/>
          </a:xfrm>
          <a:prstGeom prst="rect">
            <a:avLst/>
          </a:prstGeom>
        </p:spPr>
      </p:pic>
      <p:cxnSp>
        <p:nvCxnSpPr>
          <p:cNvPr id="5" name="Straight Connector 4">
            <a:extLst>
              <a:ext uri="{FF2B5EF4-FFF2-40B4-BE49-F238E27FC236}">
                <a16:creationId xmlns:a16="http://schemas.microsoft.com/office/drawing/2014/main" xmlns="" id="{6317BEF4-F659-05B0-B884-5FBC9950BC38}"/>
              </a:ext>
            </a:extLst>
          </p:cNvPr>
          <p:cNvCxnSpPr>
            <a:cxnSpLocks/>
          </p:cNvCxnSpPr>
          <p:nvPr/>
        </p:nvCxnSpPr>
        <p:spPr>
          <a:xfrm>
            <a:off x="2404113" y="383848"/>
            <a:ext cx="0" cy="429893"/>
          </a:xfrm>
          <a:prstGeom prst="line">
            <a:avLst/>
          </a:prstGeom>
          <a:ln w="12700">
            <a:solidFill>
              <a:srgbClr val="DD4F22"/>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xmlns="" id="{4C8E9BB0-02EA-460A-EDCE-9CB013DFF909}"/>
              </a:ext>
            </a:extLst>
          </p:cNvPr>
          <p:cNvPicPr>
            <a:picLocks noGrp="1" noRot="1" noChangeAspect="1" noMove="1" noResize="1" noEditPoints="1" noAdjustHandles="1" noChangeArrowheads="1" noChangeShapeType="1" noCrop="1"/>
          </p:cNvPicPr>
          <p:nvPr/>
        </p:nvPicPr>
        <p:blipFill>
          <a:blip r:embed="rId3" cstate="print">
            <a:extLst>
              <a:ext uri="{28A0092B-C50C-407E-A947-70E740481C1C}">
                <a14:useLocalDpi xmlns:a14="http://schemas.microsoft.com/office/drawing/2010/main" val="0"/>
              </a:ext>
            </a:extLst>
          </a:blip>
          <a:srcRect/>
          <a:stretch/>
        </p:blipFill>
        <p:spPr>
          <a:xfrm>
            <a:off x="217505" y="338023"/>
            <a:ext cx="1963465" cy="521544"/>
          </a:xfrm>
          <a:prstGeom prst="rect">
            <a:avLst/>
          </a:prstGeom>
        </p:spPr>
      </p:pic>
      <p:sp>
        <p:nvSpPr>
          <p:cNvPr id="8" name="TextBox 7">
            <a:extLst>
              <a:ext uri="{FF2B5EF4-FFF2-40B4-BE49-F238E27FC236}">
                <a16:creationId xmlns:a16="http://schemas.microsoft.com/office/drawing/2014/main" xmlns="" id="{83A5D50A-7BF5-47B2-27E6-96AA33171B2B}"/>
              </a:ext>
            </a:extLst>
          </p:cNvPr>
          <p:cNvSpPr txBox="1">
            <a:spLocks noGrp="1" noRot="1" noMove="1" noResize="1" noEditPoints="1" noAdjustHandles="1" noChangeArrowheads="1" noChangeShapeType="1"/>
          </p:cNvSpPr>
          <p:nvPr/>
        </p:nvSpPr>
        <p:spPr>
          <a:xfrm>
            <a:off x="2499360" y="383848"/>
            <a:ext cx="8818879" cy="483017"/>
          </a:xfrm>
          <a:prstGeom prst="rect">
            <a:avLst/>
          </a:prstGeom>
          <a:solidFill>
            <a:srgbClr val="FF6709"/>
          </a:solidFill>
        </p:spPr>
        <p:txBody>
          <a:bodyPr wrap="square" rtlCol="0">
            <a:spAutoFit/>
          </a:bodyPr>
          <a:lstStyle/>
          <a:p>
            <a:pPr>
              <a:lnSpc>
                <a:spcPct val="115000"/>
              </a:lnSpc>
            </a:pPr>
            <a:r>
              <a:rPr lang="en-IN" sz="2400" b="1" dirty="0">
                <a:solidFill>
                  <a:schemeClr val="bg1"/>
                </a:solidFill>
                <a:latin typeface="Times New Roman" panose="02020603050405020304" pitchFamily="18" charset="0"/>
              </a:rPr>
              <a:t>References</a:t>
            </a: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5014" y="154077"/>
            <a:ext cx="10058400" cy="6703923"/>
          </a:xfrm>
          <a:prstGeom prst="rect">
            <a:avLst/>
          </a:prstGeom>
        </p:spPr>
      </p:pic>
    </p:spTree>
    <p:extLst>
      <p:ext uri="{BB962C8B-B14F-4D97-AF65-F5344CB8AC3E}">
        <p14:creationId xmlns:p14="http://schemas.microsoft.com/office/powerpoint/2010/main" val="130439495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3893C3C6-E6B4-0EAA-6168-B66B664B265B}"/>
              </a:ext>
            </a:extLst>
          </p:cNvPr>
          <p:cNvPicPr>
            <a:picLocks noGrp="1" noRot="1" noChangeAspect="1" noMove="1" noResize="1" noEditPoints="1" noAdjustHandles="1" noChangeArrowheads="1" noChangeShapeType="1" noCrop="1"/>
          </p:cNvPicPr>
          <p:nvPr/>
        </p:nvPicPr>
        <p:blipFill>
          <a:blip r:embed="rId2" cstate="email">
            <a:extLst>
              <a:ext uri="{28A0092B-C50C-407E-A947-70E740481C1C}">
                <a14:useLocalDpi xmlns:a14="http://schemas.microsoft.com/office/drawing/2010/main"/>
              </a:ext>
            </a:extLst>
          </a:blip>
          <a:stretch>
            <a:fillRect/>
          </a:stretch>
        </p:blipFill>
        <p:spPr>
          <a:xfrm flipH="1">
            <a:off x="-5639" y="-6639"/>
            <a:ext cx="12192000" cy="6858000"/>
          </a:xfrm>
          <a:prstGeom prst="rect">
            <a:avLst/>
          </a:prstGeom>
        </p:spPr>
      </p:pic>
      <p:cxnSp>
        <p:nvCxnSpPr>
          <p:cNvPr id="5" name="Straight Connector 4">
            <a:extLst>
              <a:ext uri="{FF2B5EF4-FFF2-40B4-BE49-F238E27FC236}">
                <a16:creationId xmlns:a16="http://schemas.microsoft.com/office/drawing/2014/main" xmlns="" id="{6317BEF4-F659-05B0-B884-5FBC9950BC38}"/>
              </a:ext>
            </a:extLst>
          </p:cNvPr>
          <p:cNvCxnSpPr>
            <a:cxnSpLocks/>
          </p:cNvCxnSpPr>
          <p:nvPr/>
        </p:nvCxnSpPr>
        <p:spPr>
          <a:xfrm>
            <a:off x="2404113" y="383848"/>
            <a:ext cx="0" cy="429893"/>
          </a:xfrm>
          <a:prstGeom prst="line">
            <a:avLst/>
          </a:prstGeom>
          <a:ln w="12700">
            <a:solidFill>
              <a:srgbClr val="DD4F22"/>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xmlns="" id="{4C8E9BB0-02EA-460A-EDCE-9CB013DFF909}"/>
              </a:ext>
            </a:extLst>
          </p:cNvPr>
          <p:cNvPicPr>
            <a:picLocks noGrp="1" noRot="1" noChangeAspect="1" noMove="1" noResize="1" noEditPoints="1" noAdjustHandles="1" noChangeArrowheads="1" noChangeShapeType="1" noCrop="1"/>
          </p:cNvPicPr>
          <p:nvPr/>
        </p:nvPicPr>
        <p:blipFill>
          <a:blip r:embed="rId3" cstate="print">
            <a:extLst>
              <a:ext uri="{28A0092B-C50C-407E-A947-70E740481C1C}">
                <a14:useLocalDpi xmlns:a14="http://schemas.microsoft.com/office/drawing/2010/main" val="0"/>
              </a:ext>
            </a:extLst>
          </a:blip>
          <a:srcRect/>
          <a:stretch/>
        </p:blipFill>
        <p:spPr>
          <a:xfrm>
            <a:off x="217505" y="338023"/>
            <a:ext cx="1963465" cy="521544"/>
          </a:xfrm>
          <a:prstGeom prst="rect">
            <a:avLst/>
          </a:prstGeom>
        </p:spPr>
      </p:pic>
      <p:sp>
        <p:nvSpPr>
          <p:cNvPr id="3" name="TextBox 2">
            <a:extLst>
              <a:ext uri="{FF2B5EF4-FFF2-40B4-BE49-F238E27FC236}">
                <a16:creationId xmlns:a16="http://schemas.microsoft.com/office/drawing/2014/main" xmlns="" id="{C7DDF28F-771F-D180-B602-4C9BA1896597}"/>
              </a:ext>
            </a:extLst>
          </p:cNvPr>
          <p:cNvSpPr txBox="1">
            <a:spLocks noGrp="1" noRot="1" noMove="1" noResize="1" noEditPoints="1" noAdjustHandles="1" noChangeArrowheads="1" noChangeShapeType="1"/>
          </p:cNvSpPr>
          <p:nvPr/>
        </p:nvSpPr>
        <p:spPr>
          <a:xfrm>
            <a:off x="697940" y="1503679"/>
            <a:ext cx="10061497" cy="4265783"/>
          </a:xfrm>
          <a:prstGeom prst="rect">
            <a:avLst/>
          </a:prstGeom>
          <a:noFill/>
        </p:spPr>
        <p:txBody>
          <a:bodyPr wrap="square">
            <a:spAutoFit/>
          </a:bodyPr>
          <a:lstStyle/>
          <a:p>
            <a:pPr algn="ctr">
              <a:lnSpc>
                <a:spcPct val="115000"/>
              </a:lnSpc>
            </a:pPr>
            <a:r>
              <a:rPr lang="en-IN" sz="2400" b="1" dirty="0">
                <a:effectLst/>
                <a:latin typeface="Times New Roman" panose="02020603050405020304" pitchFamily="18" charset="0"/>
                <a:ea typeface="Arial" panose="020B0604020202020204" pitchFamily="34" charset="0"/>
                <a:cs typeface="Times New Roman" panose="02020603050405020304" pitchFamily="18" charset="0"/>
              </a:rPr>
              <a:t>Table of contents</a:t>
            </a:r>
            <a:endParaRPr lang="en-IN" sz="1400" dirty="0">
              <a:effectLst/>
              <a:latin typeface="Times New Roman" panose="02020603050405020304" pitchFamily="18" charset="0"/>
              <a:ea typeface="Arial" panose="020B0604020202020204" pitchFamily="34" charset="0"/>
              <a:cs typeface="Times New Roman" panose="02020603050405020304" pitchFamily="18" charset="0"/>
            </a:endParaRPr>
          </a:p>
          <a:p>
            <a:pPr algn="ctr">
              <a:lnSpc>
                <a:spcPct val="115000"/>
              </a:lnSpc>
            </a:pPr>
            <a:r>
              <a:rPr lang="en-IN" sz="2400" b="1" dirty="0">
                <a:effectLst/>
                <a:latin typeface="Times New Roman" panose="02020603050405020304" pitchFamily="18" charset="0"/>
                <a:ea typeface="Arial" panose="020B0604020202020204" pitchFamily="34" charset="0"/>
                <a:cs typeface="Times New Roman" panose="02020603050405020304" pitchFamily="18" charset="0"/>
              </a:rPr>
              <a:t> </a:t>
            </a:r>
            <a:endParaRPr lang="en-IN" sz="1400" dirty="0">
              <a:effectLst/>
              <a:latin typeface="Times New Roman" panose="02020603050405020304" pitchFamily="18" charset="0"/>
              <a:ea typeface="Arial" panose="020B0604020202020204" pitchFamily="34" charset="0"/>
              <a:cs typeface="Times New Roman" panose="02020603050405020304" pitchFamily="18" charset="0"/>
            </a:endParaRPr>
          </a:p>
          <a:p>
            <a:pPr marL="342900" lvl="0" indent="-342900">
              <a:buSzPts val="1400"/>
              <a:buFont typeface="+mj-lt"/>
              <a:buAutoNum type="arabicPeriod"/>
            </a:pPr>
            <a:r>
              <a:rPr lang="en-IN" b="1" dirty="0">
                <a:latin typeface="Times New Roman" panose="02020603050405020304" pitchFamily="18" charset="0"/>
                <a:cs typeface="Times New Roman" panose="02020603050405020304" pitchFamily="18" charset="0"/>
              </a:rPr>
              <a:t>Introduction</a:t>
            </a:r>
          </a:p>
          <a:p>
            <a:pPr marL="342900" lvl="0" indent="-342900">
              <a:buSzPts val="1400"/>
              <a:buFont typeface="+mj-lt"/>
              <a:buAutoNum type="arabicPeriod"/>
            </a:pPr>
            <a:r>
              <a:rPr lang="en-IN" b="1" dirty="0">
                <a:latin typeface="Times New Roman" panose="02020603050405020304" pitchFamily="18" charset="0"/>
                <a:cs typeface="Times New Roman" panose="02020603050405020304" pitchFamily="18" charset="0"/>
              </a:rPr>
              <a:t>Project Overview</a:t>
            </a:r>
          </a:p>
          <a:p>
            <a:pPr marL="342900" lvl="0" indent="-342900">
              <a:buSzPts val="1400"/>
              <a:buFont typeface="+mj-lt"/>
              <a:buAutoNum type="arabicPeriod"/>
            </a:pPr>
            <a:r>
              <a:rPr lang="en-IN" b="1" dirty="0">
                <a:latin typeface="Times New Roman" panose="02020603050405020304" pitchFamily="18" charset="0"/>
                <a:cs typeface="Times New Roman" panose="02020603050405020304" pitchFamily="18" charset="0"/>
              </a:rPr>
              <a:t>Architecture Design </a:t>
            </a:r>
          </a:p>
          <a:p>
            <a:pPr marL="342900" lvl="0" indent="-342900">
              <a:buSzPts val="1400"/>
              <a:buFont typeface="+mj-lt"/>
              <a:buAutoNum type="arabicPeriod"/>
            </a:pPr>
            <a:r>
              <a:rPr lang="en-IN" b="1" dirty="0">
                <a:latin typeface="Times New Roman" panose="02020603050405020304" pitchFamily="18" charset="0"/>
                <a:cs typeface="Times New Roman" panose="02020603050405020304" pitchFamily="18" charset="0"/>
              </a:rPr>
              <a:t>User Interface Design </a:t>
            </a:r>
          </a:p>
          <a:p>
            <a:pPr marL="342900" lvl="0" indent="-342900">
              <a:buSzPts val="1400"/>
              <a:buFont typeface="+mj-lt"/>
              <a:buAutoNum type="arabicPeriod"/>
            </a:pPr>
            <a:r>
              <a:rPr lang="en-IN" b="1" dirty="0">
                <a:latin typeface="Times New Roman" panose="02020603050405020304" pitchFamily="18" charset="0"/>
                <a:cs typeface="Times New Roman" panose="02020603050405020304" pitchFamily="18" charset="0"/>
              </a:rPr>
              <a:t>Back-end Development </a:t>
            </a:r>
          </a:p>
          <a:p>
            <a:pPr marL="342900" lvl="0" indent="-342900">
              <a:buSzPts val="1400"/>
              <a:buFont typeface="+mj-lt"/>
              <a:buAutoNum type="arabicPeriod"/>
            </a:pPr>
            <a:r>
              <a:rPr lang="en-IN" b="1" dirty="0">
                <a:latin typeface="Times New Roman" panose="02020603050405020304" pitchFamily="18" charset="0"/>
                <a:cs typeface="Times New Roman" panose="02020603050405020304" pitchFamily="18" charset="0"/>
              </a:rPr>
              <a:t>Front-end Development</a:t>
            </a:r>
          </a:p>
          <a:p>
            <a:pPr marL="342900" lvl="0" indent="-342900">
              <a:buSzPts val="1400"/>
              <a:buFont typeface="+mj-lt"/>
              <a:buAutoNum type="arabicPeriod"/>
            </a:pPr>
            <a:r>
              <a:rPr lang="en-IN" b="1" dirty="0">
                <a:latin typeface="Times New Roman" panose="02020603050405020304" pitchFamily="18" charset="0"/>
                <a:cs typeface="Times New Roman" panose="02020603050405020304" pitchFamily="18" charset="0"/>
              </a:rPr>
              <a:t>Testing</a:t>
            </a:r>
          </a:p>
          <a:p>
            <a:pPr marL="342900" lvl="0" indent="-342900">
              <a:buSzPts val="1400"/>
              <a:buFont typeface="+mj-lt"/>
              <a:buAutoNum type="arabicPeriod"/>
            </a:pPr>
            <a:r>
              <a:rPr lang="en-IN" b="1" dirty="0">
                <a:latin typeface="Times New Roman" panose="02020603050405020304" pitchFamily="18" charset="0"/>
                <a:cs typeface="Times New Roman" panose="02020603050405020304" pitchFamily="18" charset="0"/>
              </a:rPr>
              <a:t>Deployment</a:t>
            </a:r>
          </a:p>
          <a:p>
            <a:pPr marL="342900" lvl="0" indent="-342900">
              <a:buSzPts val="1400"/>
              <a:buFont typeface="+mj-lt"/>
              <a:buAutoNum type="arabicPeriod"/>
            </a:pPr>
            <a:r>
              <a:rPr lang="en-IN" b="1" dirty="0">
                <a:latin typeface="Times New Roman" panose="02020603050405020304" pitchFamily="18" charset="0"/>
                <a:cs typeface="Times New Roman" panose="02020603050405020304" pitchFamily="18" charset="0"/>
              </a:rPr>
              <a:t>Conclusion</a:t>
            </a:r>
          </a:p>
          <a:p>
            <a:pPr marL="342900" lvl="0" indent="-342900">
              <a:buSzPts val="1400"/>
              <a:buFont typeface="+mj-lt"/>
              <a:buAutoNum type="arabicPeriod"/>
            </a:pPr>
            <a:r>
              <a:rPr lang="en-IN" b="1" dirty="0">
                <a:latin typeface="Times New Roman" panose="02020603050405020304" pitchFamily="18" charset="0"/>
                <a:cs typeface="Times New Roman" panose="02020603050405020304" pitchFamily="18" charset="0"/>
              </a:rPr>
              <a:t>Future Work</a:t>
            </a:r>
          </a:p>
          <a:p>
            <a:pPr marL="342900" lvl="0" indent="-342900">
              <a:buSzPts val="1400"/>
              <a:buFont typeface="+mj-lt"/>
              <a:buAutoNum type="arabicPeriod"/>
            </a:pPr>
            <a:r>
              <a:rPr lang="en-IN" sz="1800" b="1" dirty="0">
                <a:effectLst/>
                <a:latin typeface="Times New Roman" panose="02020603050405020304" pitchFamily="18" charset="0"/>
                <a:ea typeface="Arial" panose="020B0604020202020204" pitchFamily="34" charset="0"/>
                <a:cs typeface="Times New Roman" panose="02020603050405020304" pitchFamily="18" charset="0"/>
              </a:rPr>
              <a:t>References</a:t>
            </a:r>
            <a:endParaRPr lang="en-IN" sz="1400" dirty="0">
              <a:effectLst/>
              <a:latin typeface="Times New Roman" panose="02020603050405020304" pitchFamily="18" charset="0"/>
              <a:ea typeface="Arial" panose="020B0604020202020204" pitchFamily="34" charset="0"/>
              <a:cs typeface="Times New Roman" panose="02020603050405020304" pitchFamily="18" charset="0"/>
            </a:endParaRPr>
          </a:p>
          <a:p>
            <a:pPr marL="342900" lvl="0" indent="-342900">
              <a:buSzPts val="1400"/>
              <a:buFont typeface="+mj-lt"/>
              <a:buAutoNum type="arabicPeriod"/>
            </a:pPr>
            <a:r>
              <a:rPr lang="en-IN" sz="1800" b="1" dirty="0">
                <a:effectLst/>
                <a:latin typeface="Times New Roman" panose="02020603050405020304" pitchFamily="18" charset="0"/>
                <a:ea typeface="Arial" panose="020B0604020202020204" pitchFamily="34" charset="0"/>
                <a:cs typeface="Times New Roman" panose="02020603050405020304" pitchFamily="18" charset="0"/>
              </a:rPr>
              <a:t>Appendices</a:t>
            </a:r>
            <a:endParaRPr lang="en-IN" sz="1400" dirty="0">
              <a:effectLst/>
              <a:latin typeface="Times New Roman" panose="02020603050405020304" pitchFamily="18" charset="0"/>
              <a:ea typeface="Arial" panose="020B0604020202020204" pitchFamily="34" charset="0"/>
              <a:cs typeface="Times New Roman" panose="02020603050405020304" pitchFamily="18" charset="0"/>
            </a:endParaRPr>
          </a:p>
        </p:txBody>
      </p:sp>
    </p:spTree>
    <p:extLst>
      <p:ext uri="{BB962C8B-B14F-4D97-AF65-F5344CB8AC3E}">
        <p14:creationId xmlns:p14="http://schemas.microsoft.com/office/powerpoint/2010/main" val="29070236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3893C3C6-E6B4-0EAA-6168-B66B664B265B}"/>
              </a:ext>
            </a:extLst>
          </p:cNvPr>
          <p:cNvPicPr>
            <a:picLocks noGrp="1" noRot="1" noChangeAspect="1" noMove="1" noResize="1" noEditPoints="1" noAdjustHandles="1" noChangeArrowheads="1" noChangeShapeType="1" noCrop="1"/>
          </p:cNvPicPr>
          <p:nvPr/>
        </p:nvPicPr>
        <p:blipFill>
          <a:blip r:embed="rId2" cstate="email">
            <a:extLst>
              <a:ext uri="{28A0092B-C50C-407E-A947-70E740481C1C}">
                <a14:useLocalDpi xmlns:a14="http://schemas.microsoft.com/office/drawing/2010/main"/>
              </a:ext>
            </a:extLst>
          </a:blip>
          <a:stretch>
            <a:fillRect/>
          </a:stretch>
        </p:blipFill>
        <p:spPr>
          <a:xfrm flipH="1">
            <a:off x="0" y="0"/>
            <a:ext cx="12192000" cy="6858000"/>
          </a:xfrm>
          <a:prstGeom prst="rect">
            <a:avLst/>
          </a:prstGeom>
        </p:spPr>
      </p:pic>
      <p:cxnSp>
        <p:nvCxnSpPr>
          <p:cNvPr id="5" name="Straight Connector 4">
            <a:extLst>
              <a:ext uri="{FF2B5EF4-FFF2-40B4-BE49-F238E27FC236}">
                <a16:creationId xmlns:a16="http://schemas.microsoft.com/office/drawing/2014/main" xmlns="" id="{6317BEF4-F659-05B0-B884-5FBC9950BC38}"/>
              </a:ext>
            </a:extLst>
          </p:cNvPr>
          <p:cNvCxnSpPr>
            <a:cxnSpLocks/>
          </p:cNvCxnSpPr>
          <p:nvPr/>
        </p:nvCxnSpPr>
        <p:spPr>
          <a:xfrm>
            <a:off x="2404113" y="383848"/>
            <a:ext cx="0" cy="429893"/>
          </a:xfrm>
          <a:prstGeom prst="line">
            <a:avLst/>
          </a:prstGeom>
          <a:ln w="12700">
            <a:solidFill>
              <a:srgbClr val="DD4F22"/>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xmlns="" id="{4C8E9BB0-02EA-460A-EDCE-9CB013DFF909}"/>
              </a:ext>
            </a:extLst>
          </p:cNvPr>
          <p:cNvPicPr>
            <a:picLocks noGrp="1" noRot="1" noChangeAspect="1" noMove="1" noResize="1" noEditPoints="1" noAdjustHandles="1" noChangeArrowheads="1" noChangeShapeType="1" noCrop="1"/>
          </p:cNvPicPr>
          <p:nvPr/>
        </p:nvPicPr>
        <p:blipFill>
          <a:blip r:embed="rId3" cstate="print">
            <a:extLst>
              <a:ext uri="{28A0092B-C50C-407E-A947-70E740481C1C}">
                <a14:useLocalDpi xmlns:a14="http://schemas.microsoft.com/office/drawing/2010/main" val="0"/>
              </a:ext>
            </a:extLst>
          </a:blip>
          <a:srcRect/>
          <a:stretch/>
        </p:blipFill>
        <p:spPr>
          <a:xfrm>
            <a:off x="217505" y="338023"/>
            <a:ext cx="1963465" cy="521544"/>
          </a:xfrm>
          <a:prstGeom prst="rect">
            <a:avLst/>
          </a:prstGeom>
        </p:spPr>
      </p:pic>
      <p:sp>
        <p:nvSpPr>
          <p:cNvPr id="7" name="TextBox 6">
            <a:extLst>
              <a:ext uri="{FF2B5EF4-FFF2-40B4-BE49-F238E27FC236}">
                <a16:creationId xmlns:a16="http://schemas.microsoft.com/office/drawing/2014/main" xmlns="" id="{4EA6B4E1-DB62-ABC8-9376-891CD4ACDF4E}"/>
              </a:ext>
            </a:extLst>
          </p:cNvPr>
          <p:cNvSpPr txBox="1"/>
          <p:nvPr/>
        </p:nvSpPr>
        <p:spPr>
          <a:xfrm>
            <a:off x="345840" y="1197589"/>
            <a:ext cx="10732837" cy="6463308"/>
          </a:xfrm>
          <a:prstGeom prst="rect">
            <a:avLst/>
          </a:prstGeom>
          <a:noFill/>
        </p:spPr>
        <p:txBody>
          <a:bodyPr wrap="square">
            <a:spAutoFit/>
          </a:bodyPr>
          <a:lstStyle/>
          <a:p>
            <a:pPr algn="just">
              <a:lnSpc>
                <a:spcPct val="115000"/>
              </a:lnSpc>
            </a:pPr>
            <a:r>
              <a:rPr lang="en-US" dirty="0">
                <a:latin typeface="Times New Roman" panose="02020603050405020304" pitchFamily="18" charset="0"/>
                <a:ea typeface="Arial" panose="020B0604020202020204" pitchFamily="34" charset="0"/>
                <a:cs typeface="Times New Roman" panose="02020603050405020304" pitchFamily="18" charset="0"/>
              </a:rPr>
              <a:t>The Clinic OPD booking system is an essential requirement for our healthcare organization to</a:t>
            </a:r>
          </a:p>
          <a:p>
            <a:pPr algn="just">
              <a:lnSpc>
                <a:spcPct val="115000"/>
              </a:lnSpc>
            </a:pPr>
            <a:r>
              <a:rPr lang="en-US" dirty="0">
                <a:latin typeface="Times New Roman" panose="02020603050405020304" pitchFamily="18" charset="0"/>
                <a:ea typeface="Arial" panose="020B0604020202020204" pitchFamily="34" charset="0"/>
                <a:cs typeface="Times New Roman" panose="02020603050405020304" pitchFamily="18" charset="0"/>
              </a:rPr>
              <a:t>efficiently manage patient appointments and improve the overall patient experience. </a:t>
            </a:r>
            <a:endParaRPr lang="en-US" dirty="0" smtClean="0">
              <a:latin typeface="Times New Roman" panose="02020603050405020304" pitchFamily="18" charset="0"/>
              <a:ea typeface="Arial" panose="020B0604020202020204" pitchFamily="34" charset="0"/>
              <a:cs typeface="Times New Roman" panose="02020603050405020304" pitchFamily="18" charset="0"/>
            </a:endParaRPr>
          </a:p>
          <a:p>
            <a:pPr algn="just">
              <a:lnSpc>
                <a:spcPct val="115000"/>
              </a:lnSpc>
            </a:pPr>
            <a:endParaRPr lang="en-US" dirty="0">
              <a:latin typeface="Times New Roman" panose="02020603050405020304" pitchFamily="18" charset="0"/>
              <a:ea typeface="Arial" panose="020B0604020202020204" pitchFamily="34" charset="0"/>
              <a:cs typeface="Times New Roman" panose="02020603050405020304" pitchFamily="18" charset="0"/>
            </a:endParaRPr>
          </a:p>
          <a:p>
            <a:pPr algn="just">
              <a:lnSpc>
                <a:spcPct val="115000"/>
              </a:lnSpc>
            </a:pPr>
            <a:r>
              <a:rPr lang="en-US" dirty="0" smtClean="0">
                <a:latin typeface="Times New Roman" panose="02020603050405020304" pitchFamily="18" charset="0"/>
                <a:ea typeface="Arial" panose="020B0604020202020204" pitchFamily="34" charset="0"/>
                <a:cs typeface="Times New Roman" panose="02020603050405020304" pitchFamily="18" charset="0"/>
              </a:rPr>
              <a:t>The objective </a:t>
            </a:r>
            <a:r>
              <a:rPr lang="en-US" dirty="0">
                <a:latin typeface="Times New Roman" panose="02020603050405020304" pitchFamily="18" charset="0"/>
                <a:ea typeface="Arial" panose="020B0604020202020204" pitchFamily="34" charset="0"/>
                <a:cs typeface="Times New Roman" panose="02020603050405020304" pitchFamily="18" charset="0"/>
              </a:rPr>
              <a:t>of this system is to streamline the patient booking process, reduce wait times, and</a:t>
            </a:r>
          </a:p>
          <a:p>
            <a:pPr algn="just">
              <a:lnSpc>
                <a:spcPct val="115000"/>
              </a:lnSpc>
            </a:pPr>
            <a:r>
              <a:rPr lang="en-US" dirty="0">
                <a:latin typeface="Times New Roman" panose="02020603050405020304" pitchFamily="18" charset="0"/>
                <a:ea typeface="Arial" panose="020B0604020202020204" pitchFamily="34" charset="0"/>
                <a:cs typeface="Times New Roman" panose="02020603050405020304" pitchFamily="18" charset="0"/>
              </a:rPr>
              <a:t>enhance the quality of care provided to patients</a:t>
            </a:r>
            <a:r>
              <a:rPr lang="en-US" dirty="0" smtClean="0">
                <a:latin typeface="Times New Roman" panose="02020603050405020304" pitchFamily="18" charset="0"/>
                <a:ea typeface="Arial" panose="020B0604020202020204" pitchFamily="34" charset="0"/>
                <a:cs typeface="Times New Roman" panose="02020603050405020304" pitchFamily="18" charset="0"/>
              </a:rPr>
              <a:t>.</a:t>
            </a:r>
          </a:p>
          <a:p>
            <a:pPr algn="just">
              <a:lnSpc>
                <a:spcPct val="115000"/>
              </a:lnSpc>
            </a:pPr>
            <a:r>
              <a:rPr lang="en-US" dirty="0" smtClean="0">
                <a:latin typeface="Times New Roman" panose="02020603050405020304" pitchFamily="18" charset="0"/>
                <a:ea typeface="Arial" panose="020B0604020202020204" pitchFamily="34" charset="0"/>
                <a:cs typeface="Times New Roman" panose="02020603050405020304" pitchFamily="18" charset="0"/>
              </a:rPr>
              <a:t> </a:t>
            </a:r>
          </a:p>
          <a:p>
            <a:pPr algn="just">
              <a:lnSpc>
                <a:spcPct val="115000"/>
              </a:lnSpc>
            </a:pPr>
            <a:r>
              <a:rPr lang="en-US" dirty="0" smtClean="0">
                <a:latin typeface="Times New Roman" panose="02020603050405020304" pitchFamily="18" charset="0"/>
                <a:ea typeface="Arial" panose="020B0604020202020204" pitchFamily="34" charset="0"/>
                <a:cs typeface="Times New Roman" panose="02020603050405020304" pitchFamily="18" charset="0"/>
              </a:rPr>
              <a:t>spring </a:t>
            </a:r>
            <a:r>
              <a:rPr lang="en-US" dirty="0" err="1">
                <a:latin typeface="Times New Roman" panose="02020603050405020304" pitchFamily="18" charset="0"/>
                <a:ea typeface="Arial" panose="020B0604020202020204" pitchFamily="34" charset="0"/>
                <a:cs typeface="Times New Roman" panose="02020603050405020304" pitchFamily="18" charset="0"/>
              </a:rPr>
              <a:t>dev</a:t>
            </a:r>
            <a:r>
              <a:rPr lang="en-US" dirty="0">
                <a:latin typeface="Times New Roman" panose="02020603050405020304" pitchFamily="18" charset="0"/>
                <a:ea typeface="Arial" panose="020B0604020202020204" pitchFamily="34" charset="0"/>
                <a:cs typeface="Times New Roman" panose="02020603050405020304" pitchFamily="18" charset="0"/>
              </a:rPr>
              <a:t> tools which is developer tool, the aim is to try and improve the development time and changes and restart the </a:t>
            </a:r>
            <a:r>
              <a:rPr lang="en-US" dirty="0" smtClean="0">
                <a:latin typeface="Times New Roman" panose="02020603050405020304" pitchFamily="18" charset="0"/>
                <a:ea typeface="Arial" panose="020B0604020202020204" pitchFamily="34" charset="0"/>
                <a:cs typeface="Times New Roman" panose="02020603050405020304" pitchFamily="18" charset="0"/>
              </a:rPr>
              <a:t>application.</a:t>
            </a:r>
          </a:p>
          <a:p>
            <a:pPr algn="just">
              <a:lnSpc>
                <a:spcPct val="115000"/>
              </a:lnSpc>
            </a:pPr>
            <a:r>
              <a:rPr lang="en-US" dirty="0" err="1" smtClean="0">
                <a:latin typeface="Times New Roman" panose="02020603050405020304" pitchFamily="18" charset="0"/>
                <a:ea typeface="Arial" panose="020B0604020202020204" pitchFamily="34" charset="0"/>
                <a:cs typeface="Times New Roman" panose="02020603050405020304" pitchFamily="18" charset="0"/>
              </a:rPr>
              <a:t>Thymeleaf</a:t>
            </a:r>
            <a:r>
              <a:rPr lang="en-US" dirty="0" smtClean="0">
                <a:latin typeface="Times New Roman" panose="02020603050405020304" pitchFamily="18" charset="0"/>
                <a:ea typeface="Arial" panose="020B0604020202020204" pitchFamily="34" charset="0"/>
                <a:cs typeface="Times New Roman" panose="02020603050405020304" pitchFamily="18" charset="0"/>
              </a:rPr>
              <a:t> </a:t>
            </a:r>
            <a:r>
              <a:rPr lang="en-US" dirty="0">
                <a:latin typeface="Times New Roman" panose="02020603050405020304" pitchFamily="18" charset="0"/>
                <a:ea typeface="Arial" panose="020B0604020202020204" pitchFamily="34" charset="0"/>
                <a:cs typeface="Times New Roman" panose="02020603050405020304" pitchFamily="18" charset="0"/>
              </a:rPr>
              <a:t>for the frontend which supports </a:t>
            </a:r>
            <a:r>
              <a:rPr lang="en-US" dirty="0" smtClean="0">
                <a:latin typeface="Times New Roman" panose="02020603050405020304" pitchFamily="18" charset="0"/>
                <a:ea typeface="Arial" panose="020B0604020202020204" pitchFamily="34" charset="0"/>
                <a:cs typeface="Times New Roman" panose="02020603050405020304" pitchFamily="18" charset="0"/>
              </a:rPr>
              <a:t>html 5 </a:t>
            </a:r>
            <a:r>
              <a:rPr lang="en-US" dirty="0">
                <a:latin typeface="Times New Roman" panose="02020603050405020304" pitchFamily="18" charset="0"/>
                <a:ea typeface="Arial" panose="020B0604020202020204" pitchFamily="34" charset="0"/>
                <a:cs typeface="Times New Roman" panose="02020603050405020304" pitchFamily="18" charset="0"/>
              </a:rPr>
              <a:t>and </a:t>
            </a:r>
            <a:r>
              <a:rPr lang="en-US" dirty="0" err="1">
                <a:latin typeface="Times New Roman" panose="02020603050405020304" pitchFamily="18" charset="0"/>
                <a:ea typeface="Arial" panose="020B0604020202020204" pitchFamily="34" charset="0"/>
                <a:cs typeface="Times New Roman" panose="02020603050405020304" pitchFamily="18" charset="0"/>
              </a:rPr>
              <a:t>i</a:t>
            </a:r>
            <a:r>
              <a:rPr lang="en-US" dirty="0">
                <a:latin typeface="Times New Roman" panose="02020603050405020304" pitchFamily="18" charset="0"/>
                <a:ea typeface="Arial" panose="020B0604020202020204" pitchFamily="34" charset="0"/>
                <a:cs typeface="Times New Roman" panose="02020603050405020304" pitchFamily="18" charset="0"/>
              </a:rPr>
              <a:t> have also added bootstrap in it</a:t>
            </a:r>
            <a:r>
              <a:rPr lang="en-US" dirty="0" smtClean="0">
                <a:latin typeface="Times New Roman" panose="02020603050405020304" pitchFamily="18" charset="0"/>
                <a:ea typeface="Arial" panose="020B0604020202020204" pitchFamily="34" charset="0"/>
                <a:cs typeface="Times New Roman" panose="02020603050405020304" pitchFamily="18" charset="0"/>
              </a:rPr>
              <a:t>.</a:t>
            </a:r>
          </a:p>
          <a:p>
            <a:pPr algn="just">
              <a:lnSpc>
                <a:spcPct val="115000"/>
              </a:lnSpc>
            </a:pPr>
            <a:r>
              <a:rPr lang="en-US" dirty="0" smtClean="0">
                <a:latin typeface="Times New Roman" panose="02020603050405020304" pitchFamily="18" charset="0"/>
                <a:ea typeface="Arial" panose="020B0604020202020204" pitchFamily="34" charset="0"/>
                <a:cs typeface="Times New Roman" panose="02020603050405020304" pitchFamily="18" charset="0"/>
              </a:rPr>
              <a:t>So </a:t>
            </a:r>
            <a:r>
              <a:rPr lang="en-US" dirty="0">
                <a:latin typeface="Times New Roman" panose="02020603050405020304" pitchFamily="18" charset="0"/>
                <a:ea typeface="Arial" panose="020B0604020202020204" pitchFamily="34" charset="0"/>
                <a:cs typeface="Times New Roman" panose="02020603050405020304" pitchFamily="18" charset="0"/>
              </a:rPr>
              <a:t>it is full stack app, where database is through </a:t>
            </a:r>
            <a:r>
              <a:rPr lang="en-US" dirty="0" smtClean="0">
                <a:latin typeface="Times New Roman" panose="02020603050405020304" pitchFamily="18" charset="0"/>
                <a:ea typeface="Arial" panose="020B0604020202020204" pitchFamily="34" charset="0"/>
                <a:cs typeface="Times New Roman" panose="02020603050405020304" pitchFamily="18" charset="0"/>
              </a:rPr>
              <a:t>SQL, </a:t>
            </a:r>
            <a:r>
              <a:rPr lang="en-US" dirty="0">
                <a:latin typeface="Times New Roman" panose="02020603050405020304" pitchFamily="18" charset="0"/>
                <a:ea typeface="Arial" panose="020B0604020202020204" pitchFamily="34" charset="0"/>
                <a:cs typeface="Times New Roman" panose="02020603050405020304" pitchFamily="18" charset="0"/>
              </a:rPr>
              <a:t>frontend is through </a:t>
            </a:r>
            <a:r>
              <a:rPr lang="en-US" dirty="0" err="1">
                <a:latin typeface="Times New Roman" panose="02020603050405020304" pitchFamily="18" charset="0"/>
                <a:ea typeface="Arial" panose="020B0604020202020204" pitchFamily="34" charset="0"/>
                <a:cs typeface="Times New Roman" panose="02020603050405020304" pitchFamily="18" charset="0"/>
              </a:rPr>
              <a:t>thymeleaf</a:t>
            </a:r>
            <a:r>
              <a:rPr lang="en-US" dirty="0">
                <a:latin typeface="Times New Roman" panose="02020603050405020304" pitchFamily="18" charset="0"/>
                <a:ea typeface="Arial" panose="020B0604020202020204" pitchFamily="34" charset="0"/>
                <a:cs typeface="Times New Roman" panose="02020603050405020304" pitchFamily="18" charset="0"/>
              </a:rPr>
              <a:t>, backend in spring </a:t>
            </a:r>
            <a:r>
              <a:rPr lang="en-US" dirty="0" smtClean="0">
                <a:latin typeface="Times New Roman" panose="02020603050405020304" pitchFamily="18" charset="0"/>
                <a:ea typeface="Arial" panose="020B0604020202020204" pitchFamily="34" charset="0"/>
                <a:cs typeface="Times New Roman" panose="02020603050405020304" pitchFamily="18" charset="0"/>
              </a:rPr>
              <a:t>boot.</a:t>
            </a:r>
            <a:endParaRPr lang="en-US" dirty="0">
              <a:effectLst/>
              <a:latin typeface="Times New Roman" panose="02020603050405020304" pitchFamily="18" charset="0"/>
              <a:ea typeface="Arial" panose="020B0604020202020204" pitchFamily="34" charset="0"/>
              <a:cs typeface="Times New Roman" panose="02020603050405020304" pitchFamily="18" charset="0"/>
            </a:endParaRPr>
          </a:p>
          <a:p>
            <a:pPr algn="just">
              <a:lnSpc>
                <a:spcPct val="115000"/>
              </a:lnSpc>
            </a:pPr>
            <a:endParaRPr lang="en-US" dirty="0" smtClean="0">
              <a:latin typeface="Times New Roman" panose="02020603050405020304" pitchFamily="18" charset="0"/>
              <a:ea typeface="Arial" panose="020B0604020202020204" pitchFamily="34" charset="0"/>
              <a:cs typeface="Times New Roman" panose="02020603050405020304" pitchFamily="18" charset="0"/>
            </a:endParaRPr>
          </a:p>
          <a:p>
            <a:pPr algn="just">
              <a:lnSpc>
                <a:spcPct val="115000"/>
              </a:lnSpc>
            </a:pPr>
            <a:endParaRPr lang="en-US" dirty="0">
              <a:effectLst/>
              <a:latin typeface="Times New Roman" panose="02020603050405020304" pitchFamily="18" charset="0"/>
              <a:ea typeface="Arial" panose="020B0604020202020204" pitchFamily="34" charset="0"/>
              <a:cs typeface="Times New Roman" panose="02020603050405020304" pitchFamily="18" charset="0"/>
            </a:endParaRPr>
          </a:p>
          <a:p>
            <a:pPr algn="just">
              <a:lnSpc>
                <a:spcPct val="115000"/>
              </a:lnSpc>
            </a:pPr>
            <a:endParaRPr lang="en-US" dirty="0" smtClean="0">
              <a:latin typeface="Times New Roman" panose="02020603050405020304" pitchFamily="18" charset="0"/>
              <a:ea typeface="Arial" panose="020B0604020202020204" pitchFamily="34" charset="0"/>
              <a:cs typeface="Times New Roman" panose="02020603050405020304" pitchFamily="18" charset="0"/>
            </a:endParaRPr>
          </a:p>
          <a:p>
            <a:pPr algn="just">
              <a:lnSpc>
                <a:spcPct val="115000"/>
              </a:lnSpc>
            </a:pPr>
            <a:endParaRPr lang="en-US" dirty="0">
              <a:effectLst/>
              <a:latin typeface="Times New Roman" panose="02020603050405020304" pitchFamily="18" charset="0"/>
              <a:ea typeface="Arial" panose="020B0604020202020204" pitchFamily="34" charset="0"/>
              <a:cs typeface="Times New Roman" panose="02020603050405020304" pitchFamily="18" charset="0"/>
            </a:endParaRPr>
          </a:p>
          <a:p>
            <a:pPr algn="just">
              <a:lnSpc>
                <a:spcPct val="115000"/>
              </a:lnSpc>
            </a:pPr>
            <a:endParaRPr lang="en-US" dirty="0" smtClean="0">
              <a:latin typeface="Times New Roman" panose="02020603050405020304" pitchFamily="18" charset="0"/>
              <a:ea typeface="Arial" panose="020B0604020202020204" pitchFamily="34" charset="0"/>
              <a:cs typeface="Times New Roman" panose="02020603050405020304" pitchFamily="18" charset="0"/>
            </a:endParaRPr>
          </a:p>
          <a:p>
            <a:pPr algn="just">
              <a:lnSpc>
                <a:spcPct val="115000"/>
              </a:lnSpc>
            </a:pPr>
            <a:endParaRPr lang="en-US" dirty="0">
              <a:effectLst/>
              <a:latin typeface="Times New Roman" panose="02020603050405020304" pitchFamily="18" charset="0"/>
              <a:ea typeface="Arial" panose="020B0604020202020204" pitchFamily="34" charset="0"/>
              <a:cs typeface="Times New Roman" panose="02020603050405020304" pitchFamily="18" charset="0"/>
            </a:endParaRPr>
          </a:p>
          <a:p>
            <a:pPr algn="just">
              <a:lnSpc>
                <a:spcPct val="115000"/>
              </a:lnSpc>
            </a:pPr>
            <a:endParaRPr lang="en-US" dirty="0" smtClean="0">
              <a:latin typeface="Times New Roman" panose="02020603050405020304" pitchFamily="18" charset="0"/>
              <a:ea typeface="Arial" panose="020B0604020202020204" pitchFamily="34" charset="0"/>
              <a:cs typeface="Times New Roman" panose="02020603050405020304" pitchFamily="18" charset="0"/>
            </a:endParaRPr>
          </a:p>
          <a:p>
            <a:pPr algn="just">
              <a:lnSpc>
                <a:spcPct val="115000"/>
              </a:lnSpc>
            </a:pPr>
            <a:endParaRPr lang="en-US" dirty="0">
              <a:effectLst/>
              <a:latin typeface="Times New Roman" panose="02020603050405020304" pitchFamily="18" charset="0"/>
              <a:ea typeface="Arial" panose="020B0604020202020204" pitchFamily="34" charset="0"/>
              <a:cs typeface="Times New Roman" panose="02020603050405020304" pitchFamily="18" charset="0"/>
            </a:endParaRPr>
          </a:p>
          <a:p>
            <a:pPr algn="just">
              <a:lnSpc>
                <a:spcPct val="115000"/>
              </a:lnSpc>
            </a:pPr>
            <a:endParaRPr lang="en-US" dirty="0" smtClean="0">
              <a:latin typeface="Times New Roman" panose="02020603050405020304" pitchFamily="18" charset="0"/>
              <a:ea typeface="Arial" panose="020B0604020202020204" pitchFamily="34" charset="0"/>
              <a:cs typeface="Times New Roman" panose="02020603050405020304" pitchFamily="18" charset="0"/>
            </a:endParaRPr>
          </a:p>
          <a:p>
            <a:pPr algn="just">
              <a:lnSpc>
                <a:spcPct val="115000"/>
              </a:lnSpc>
            </a:pPr>
            <a:endParaRPr lang="en-IN" dirty="0">
              <a:effectLst/>
              <a:latin typeface="Times New Roman" panose="02020603050405020304" pitchFamily="18" charset="0"/>
              <a:ea typeface="Arial" panose="020B0604020202020204" pitchFamily="34" charset="0"/>
              <a:cs typeface="Times New Roman" panose="02020603050405020304" pitchFamily="18" charset="0"/>
            </a:endParaRPr>
          </a:p>
        </p:txBody>
      </p:sp>
      <p:sp>
        <p:nvSpPr>
          <p:cNvPr id="8" name="TextBox 7">
            <a:extLst>
              <a:ext uri="{FF2B5EF4-FFF2-40B4-BE49-F238E27FC236}">
                <a16:creationId xmlns:a16="http://schemas.microsoft.com/office/drawing/2014/main" xmlns="" id="{83A5D50A-7BF5-47B2-27E6-96AA33171B2B}"/>
              </a:ext>
            </a:extLst>
          </p:cNvPr>
          <p:cNvSpPr txBox="1">
            <a:spLocks noGrp="1" noRot="1" noMove="1" noResize="1" noEditPoints="1" noAdjustHandles="1" noChangeArrowheads="1" noChangeShapeType="1"/>
          </p:cNvSpPr>
          <p:nvPr/>
        </p:nvSpPr>
        <p:spPr>
          <a:xfrm>
            <a:off x="2499360" y="383848"/>
            <a:ext cx="8818879" cy="461665"/>
          </a:xfrm>
          <a:prstGeom prst="rect">
            <a:avLst/>
          </a:prstGeom>
          <a:solidFill>
            <a:srgbClr val="FF6709"/>
          </a:solidFill>
        </p:spPr>
        <p:txBody>
          <a:bodyPr wrap="square" rtlCol="0">
            <a:spAutoFit/>
          </a:bodyPr>
          <a:lstStyle/>
          <a:p>
            <a:r>
              <a:rPr lang="en-IN" sz="2400" b="1" dirty="0">
                <a:solidFill>
                  <a:schemeClr val="bg1"/>
                </a:solidFill>
                <a:effectLst/>
                <a:latin typeface="Times New Roman" panose="02020603050405020304" pitchFamily="18" charset="0"/>
                <a:ea typeface="Arial" panose="020B0604020202020204" pitchFamily="34" charset="0"/>
              </a:rPr>
              <a:t>Introduction</a:t>
            </a:r>
            <a:endParaRPr lang="en-IN" sz="2400" dirty="0">
              <a:solidFill>
                <a:schemeClr val="bg1"/>
              </a:solidFill>
            </a:endParaRPr>
          </a:p>
        </p:txBody>
      </p:sp>
    </p:spTree>
    <p:extLst>
      <p:ext uri="{BB962C8B-B14F-4D97-AF65-F5344CB8AC3E}">
        <p14:creationId xmlns:p14="http://schemas.microsoft.com/office/powerpoint/2010/main" val="30662993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3893C3C6-E6B4-0EAA-6168-B66B664B265B}"/>
              </a:ext>
            </a:extLst>
          </p:cNvPr>
          <p:cNvPicPr>
            <a:picLocks noGrp="1" noRot="1" noChangeAspect="1" noMove="1" noResize="1" noEditPoints="1" noAdjustHandles="1" noChangeArrowheads="1" noChangeShapeType="1" noCrop="1"/>
          </p:cNvPicPr>
          <p:nvPr/>
        </p:nvPicPr>
        <p:blipFill>
          <a:blip r:embed="rId2" cstate="email">
            <a:extLst>
              <a:ext uri="{28A0092B-C50C-407E-A947-70E740481C1C}">
                <a14:useLocalDpi xmlns:a14="http://schemas.microsoft.com/office/drawing/2010/main"/>
              </a:ext>
            </a:extLst>
          </a:blip>
          <a:stretch>
            <a:fillRect/>
          </a:stretch>
        </p:blipFill>
        <p:spPr>
          <a:xfrm flipH="1">
            <a:off x="0" y="0"/>
            <a:ext cx="12192000" cy="6858000"/>
          </a:xfrm>
          <a:prstGeom prst="rect">
            <a:avLst/>
          </a:prstGeom>
        </p:spPr>
      </p:pic>
      <p:cxnSp>
        <p:nvCxnSpPr>
          <p:cNvPr id="5" name="Straight Connector 4">
            <a:extLst>
              <a:ext uri="{FF2B5EF4-FFF2-40B4-BE49-F238E27FC236}">
                <a16:creationId xmlns:a16="http://schemas.microsoft.com/office/drawing/2014/main" xmlns="" id="{6317BEF4-F659-05B0-B884-5FBC9950BC38}"/>
              </a:ext>
            </a:extLst>
          </p:cNvPr>
          <p:cNvCxnSpPr>
            <a:cxnSpLocks/>
          </p:cNvCxnSpPr>
          <p:nvPr/>
        </p:nvCxnSpPr>
        <p:spPr>
          <a:xfrm>
            <a:off x="2404113" y="383848"/>
            <a:ext cx="0" cy="429893"/>
          </a:xfrm>
          <a:prstGeom prst="line">
            <a:avLst/>
          </a:prstGeom>
          <a:ln w="12700">
            <a:solidFill>
              <a:srgbClr val="DD4F22"/>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xmlns="" id="{4C8E9BB0-02EA-460A-EDCE-9CB013DFF909}"/>
              </a:ext>
            </a:extLst>
          </p:cNvPr>
          <p:cNvPicPr>
            <a:picLocks noGrp="1" noRot="1" noChangeAspect="1" noMove="1" noResize="1" noEditPoints="1" noAdjustHandles="1" noChangeArrowheads="1" noChangeShapeType="1" noCrop="1"/>
          </p:cNvPicPr>
          <p:nvPr/>
        </p:nvPicPr>
        <p:blipFill>
          <a:blip r:embed="rId3" cstate="print">
            <a:extLst>
              <a:ext uri="{28A0092B-C50C-407E-A947-70E740481C1C}">
                <a14:useLocalDpi xmlns:a14="http://schemas.microsoft.com/office/drawing/2010/main" val="0"/>
              </a:ext>
            </a:extLst>
          </a:blip>
          <a:srcRect/>
          <a:stretch/>
        </p:blipFill>
        <p:spPr>
          <a:xfrm>
            <a:off x="217505" y="338023"/>
            <a:ext cx="1963465" cy="521544"/>
          </a:xfrm>
          <a:prstGeom prst="rect">
            <a:avLst/>
          </a:prstGeom>
        </p:spPr>
      </p:pic>
      <p:sp>
        <p:nvSpPr>
          <p:cNvPr id="8" name="TextBox 7">
            <a:extLst>
              <a:ext uri="{FF2B5EF4-FFF2-40B4-BE49-F238E27FC236}">
                <a16:creationId xmlns:a16="http://schemas.microsoft.com/office/drawing/2014/main" xmlns="" id="{83A5D50A-7BF5-47B2-27E6-96AA33171B2B}"/>
              </a:ext>
            </a:extLst>
          </p:cNvPr>
          <p:cNvSpPr txBox="1">
            <a:spLocks noGrp="1" noRot="1" noMove="1" noResize="1" noEditPoints="1" noAdjustHandles="1" noChangeArrowheads="1" noChangeShapeType="1"/>
          </p:cNvSpPr>
          <p:nvPr/>
        </p:nvSpPr>
        <p:spPr>
          <a:xfrm>
            <a:off x="2499360" y="383848"/>
            <a:ext cx="8818879" cy="461665"/>
          </a:xfrm>
          <a:prstGeom prst="rect">
            <a:avLst/>
          </a:prstGeom>
          <a:solidFill>
            <a:srgbClr val="FF6709"/>
          </a:solidFill>
        </p:spPr>
        <p:txBody>
          <a:bodyPr wrap="square" rtlCol="0">
            <a:spAutoFit/>
          </a:bodyPr>
          <a:lstStyle/>
          <a:p>
            <a:r>
              <a:rPr lang="en-IN" sz="2400" b="1" dirty="0">
                <a:solidFill>
                  <a:schemeClr val="bg1"/>
                </a:solidFill>
                <a:effectLst/>
                <a:latin typeface="Times New Roman" panose="02020603050405020304" pitchFamily="18" charset="0"/>
                <a:ea typeface="Arial" panose="020B0604020202020204" pitchFamily="34" charset="0"/>
              </a:rPr>
              <a:t>Project Overview</a:t>
            </a:r>
            <a:endParaRPr lang="en-IN" sz="1400" dirty="0">
              <a:solidFill>
                <a:schemeClr val="bg1"/>
              </a:solidFill>
              <a:effectLst/>
              <a:latin typeface="Arial" panose="020B0604020202020204" pitchFamily="34" charset="0"/>
              <a:ea typeface="Arial" panose="020B0604020202020204" pitchFamily="34" charset="0"/>
            </a:endParaRPr>
          </a:p>
        </p:txBody>
      </p:sp>
      <p:sp>
        <p:nvSpPr>
          <p:cNvPr id="9" name="TextBox 8">
            <a:extLst>
              <a:ext uri="{FF2B5EF4-FFF2-40B4-BE49-F238E27FC236}">
                <a16:creationId xmlns:a16="http://schemas.microsoft.com/office/drawing/2014/main" xmlns="" id="{9E6CB871-F71A-0AA9-2DC6-C9AA195CBD29}"/>
              </a:ext>
            </a:extLst>
          </p:cNvPr>
          <p:cNvSpPr txBox="1"/>
          <p:nvPr/>
        </p:nvSpPr>
        <p:spPr>
          <a:xfrm>
            <a:off x="490224" y="614680"/>
            <a:ext cx="10828015" cy="6955750"/>
          </a:xfrm>
          <a:prstGeom prst="rect">
            <a:avLst/>
          </a:prstGeom>
          <a:noFill/>
        </p:spPr>
        <p:txBody>
          <a:bodyPr wrap="square">
            <a:spAutoFit/>
          </a:bodyPr>
          <a:lstStyle/>
          <a:p>
            <a:pPr algn="ctr">
              <a:lnSpc>
                <a:spcPct val="115000"/>
              </a:lnSpc>
            </a:pPr>
            <a:endParaRPr lang="en-US" sz="2000" dirty="0">
              <a:solidFill>
                <a:srgbClr val="374151"/>
              </a:solidFill>
              <a:latin typeface="Times New Roman" panose="02020603050405020304" pitchFamily="18" charset="0"/>
              <a:ea typeface="Arial" panose="020B0604020202020204" pitchFamily="34" charset="0"/>
              <a:cs typeface="Times New Roman" panose="02020603050405020304" pitchFamily="18" charset="0"/>
            </a:endParaRPr>
          </a:p>
          <a:p>
            <a:pPr algn="l">
              <a:buFont typeface="+mj-lt"/>
              <a:buAutoNum type="arabicPeriod"/>
            </a:pPr>
            <a:r>
              <a:rPr lang="en-US" sz="2000" b="1" i="0" dirty="0">
                <a:solidFill>
                  <a:srgbClr val="FF0000"/>
                </a:solidFill>
                <a:effectLst/>
                <a:latin typeface="Times New Roman" panose="02020603050405020304" pitchFamily="18" charset="0"/>
                <a:cs typeface="Times New Roman" panose="02020603050405020304" pitchFamily="18" charset="0"/>
              </a:rPr>
              <a:t> Patient Management</a:t>
            </a:r>
            <a:r>
              <a:rPr lang="en-US" sz="2000" b="0" i="0" dirty="0">
                <a:solidFill>
                  <a:srgbClr val="374151"/>
                </a:solidFill>
                <a:effectLst/>
                <a:latin typeface="Times New Roman" panose="02020603050405020304" pitchFamily="18" charset="0"/>
                <a:cs typeface="Times New Roman" panose="02020603050405020304" pitchFamily="18" charset="0"/>
              </a:rPr>
              <a:t>: The system allows for the efficient management of patient records, including personal details, medical history, </a:t>
            </a:r>
            <a:r>
              <a:rPr lang="en-US" sz="2000" dirty="0">
                <a:solidFill>
                  <a:srgbClr val="374151"/>
                </a:solidFill>
                <a:latin typeface="Times New Roman" panose="02020603050405020304" pitchFamily="18" charset="0"/>
                <a:cs typeface="Times New Roman" panose="02020603050405020304" pitchFamily="18" charset="0"/>
              </a:rPr>
              <a:t>insurance</a:t>
            </a:r>
            <a:r>
              <a:rPr lang="en-US" sz="2000" b="0" i="0" dirty="0">
                <a:solidFill>
                  <a:srgbClr val="374151"/>
                </a:solidFill>
                <a:effectLst/>
                <a:latin typeface="Times New Roman" panose="02020603050405020304" pitchFamily="18" charset="0"/>
                <a:cs typeface="Times New Roman" panose="02020603050405020304" pitchFamily="18" charset="0"/>
              </a:rPr>
              <a:t>. It provides a centralized repository for easy access and retrieval of patient information.</a:t>
            </a:r>
          </a:p>
          <a:p>
            <a:pPr algn="l">
              <a:buFont typeface="+mj-lt"/>
              <a:buAutoNum type="arabicPeriod"/>
            </a:pPr>
            <a:endParaRPr lang="en-US" sz="2000" b="0" i="0" dirty="0">
              <a:solidFill>
                <a:srgbClr val="374151"/>
              </a:solidFill>
              <a:effectLst/>
              <a:latin typeface="Times New Roman" panose="02020603050405020304" pitchFamily="18" charset="0"/>
              <a:cs typeface="Times New Roman" panose="02020603050405020304" pitchFamily="18" charset="0"/>
            </a:endParaRPr>
          </a:p>
          <a:p>
            <a:pPr>
              <a:buFont typeface="+mj-lt"/>
              <a:buAutoNum type="arabicPeriod"/>
            </a:pPr>
            <a:r>
              <a:rPr lang="en-US" sz="2000" b="0" i="0" dirty="0">
                <a:solidFill>
                  <a:schemeClr val="accent2"/>
                </a:solidFill>
                <a:effectLst/>
                <a:latin typeface="Times New Roman" panose="02020603050405020304" pitchFamily="18" charset="0"/>
                <a:cs typeface="Times New Roman" panose="02020603050405020304" pitchFamily="18" charset="0"/>
              </a:rPr>
              <a:t> </a:t>
            </a:r>
            <a:r>
              <a:rPr lang="en-US" sz="2000" b="1" i="0" dirty="0">
                <a:solidFill>
                  <a:srgbClr val="FF0000"/>
                </a:solidFill>
                <a:effectLst/>
                <a:latin typeface="Times New Roman" panose="02020603050405020304" pitchFamily="18" charset="0"/>
                <a:cs typeface="Times New Roman" panose="02020603050405020304" pitchFamily="18" charset="0"/>
              </a:rPr>
              <a:t>Doctor Management</a:t>
            </a:r>
            <a:r>
              <a:rPr lang="en-US" sz="2000" b="0" i="0" dirty="0">
                <a:solidFill>
                  <a:srgbClr val="374151"/>
                </a:solidFill>
                <a:effectLst/>
                <a:latin typeface="Times New Roman" panose="02020603050405020304" pitchFamily="18" charset="0"/>
                <a:cs typeface="Times New Roman" panose="02020603050405020304" pitchFamily="18" charset="0"/>
              </a:rPr>
              <a:t>: The system allows for the efficient management of doctor records, including personal details and specialization .It provides a centralized repository for easy access and retrieval of patient information.</a:t>
            </a:r>
          </a:p>
          <a:p>
            <a:pPr algn="l">
              <a:buFont typeface="+mj-lt"/>
              <a:buAutoNum type="arabicPeriod"/>
            </a:pPr>
            <a:endParaRPr lang="en-US" sz="2000" b="0" i="0" dirty="0">
              <a:solidFill>
                <a:srgbClr val="374151"/>
              </a:solidFill>
              <a:effectLst/>
              <a:latin typeface="Times New Roman" panose="02020603050405020304" pitchFamily="18" charset="0"/>
              <a:cs typeface="Times New Roman" panose="02020603050405020304" pitchFamily="18" charset="0"/>
            </a:endParaRPr>
          </a:p>
          <a:p>
            <a:pPr algn="l">
              <a:buFont typeface="+mj-lt"/>
              <a:buAutoNum type="arabicPeriod"/>
            </a:pPr>
            <a:r>
              <a:rPr lang="en-US" sz="2000" b="1" i="0" dirty="0">
                <a:solidFill>
                  <a:srgbClr val="FF0000"/>
                </a:solidFill>
                <a:effectLst/>
                <a:latin typeface="Times New Roman" panose="02020603050405020304" pitchFamily="18" charset="0"/>
                <a:cs typeface="Times New Roman" panose="02020603050405020304" pitchFamily="18" charset="0"/>
              </a:rPr>
              <a:t>Appointment Scheduling</a:t>
            </a:r>
            <a:r>
              <a:rPr lang="en-US" sz="2000" b="0" i="0" dirty="0">
                <a:solidFill>
                  <a:srgbClr val="374151"/>
                </a:solidFill>
                <a:effectLst/>
                <a:latin typeface="Times New Roman" panose="02020603050405020304" pitchFamily="18" charset="0"/>
                <a:cs typeface="Times New Roman" panose="02020603050405020304" pitchFamily="18" charset="0"/>
              </a:rPr>
              <a:t>: With the Clinic Management System, clinics can easily schedule and manage patient appointments. The system provides a user-friendly interface for creating, and canceling appointments . </a:t>
            </a:r>
            <a:endParaRPr lang="en-US" sz="2000" b="0" i="0" dirty="0" smtClean="0">
              <a:solidFill>
                <a:srgbClr val="374151"/>
              </a:solidFill>
              <a:effectLst/>
              <a:latin typeface="Times New Roman" panose="02020603050405020304" pitchFamily="18" charset="0"/>
              <a:cs typeface="Times New Roman" panose="02020603050405020304" pitchFamily="18" charset="0"/>
            </a:endParaRPr>
          </a:p>
          <a:p>
            <a:pPr algn="l">
              <a:buFont typeface="+mj-lt"/>
              <a:buAutoNum type="arabicPeriod"/>
            </a:pPr>
            <a:endParaRPr lang="en-US" sz="2000" dirty="0">
              <a:solidFill>
                <a:srgbClr val="374151"/>
              </a:solidFill>
              <a:latin typeface="Times New Roman" panose="02020603050405020304" pitchFamily="18" charset="0"/>
              <a:cs typeface="Times New Roman" panose="02020603050405020304" pitchFamily="18" charset="0"/>
            </a:endParaRPr>
          </a:p>
          <a:p>
            <a:pPr algn="l">
              <a:buFont typeface="+mj-lt"/>
              <a:buAutoNum type="arabicPeriod"/>
            </a:pPr>
            <a:r>
              <a:rPr lang="en-US" sz="2000" b="1" i="0" dirty="0">
                <a:solidFill>
                  <a:srgbClr val="FF0000"/>
                </a:solidFill>
                <a:effectLst/>
                <a:latin typeface="Times New Roman" panose="02020603050405020304" pitchFamily="18" charset="0"/>
                <a:cs typeface="Times New Roman" panose="02020603050405020304" pitchFamily="18" charset="0"/>
              </a:rPr>
              <a:t>User-Friendly Interface</a:t>
            </a:r>
            <a:r>
              <a:rPr lang="en-US" sz="2000" b="0" i="0" dirty="0">
                <a:solidFill>
                  <a:srgbClr val="374151"/>
                </a:solidFill>
                <a:effectLst/>
                <a:latin typeface="Times New Roman" panose="02020603050405020304" pitchFamily="18" charset="0"/>
                <a:cs typeface="Times New Roman" panose="02020603050405020304" pitchFamily="18" charset="0"/>
              </a:rPr>
              <a:t>: The system incorporates a modern and intuitive user interface using </a:t>
            </a:r>
            <a:r>
              <a:rPr lang="en-US" sz="2000" b="0" i="0" dirty="0" err="1">
                <a:solidFill>
                  <a:srgbClr val="374151"/>
                </a:solidFill>
                <a:effectLst/>
                <a:latin typeface="Times New Roman" panose="02020603050405020304" pitchFamily="18" charset="0"/>
                <a:cs typeface="Times New Roman" panose="02020603050405020304" pitchFamily="18" charset="0"/>
              </a:rPr>
              <a:t>Thymeleaf</a:t>
            </a:r>
            <a:r>
              <a:rPr lang="en-US" sz="2000" b="0" i="0" dirty="0">
                <a:solidFill>
                  <a:srgbClr val="374151"/>
                </a:solidFill>
                <a:effectLst/>
                <a:latin typeface="Times New Roman" panose="02020603050405020304" pitchFamily="18" charset="0"/>
                <a:cs typeface="Times New Roman" panose="02020603050405020304" pitchFamily="18" charset="0"/>
              </a:rPr>
              <a:t>. It offers a seamless user experience, allowing clinic staff to navigate through different modules and perform tasks efficiently.</a:t>
            </a:r>
          </a:p>
          <a:p>
            <a:pPr>
              <a:buFont typeface="+mj-lt"/>
              <a:buAutoNum type="arabicPeriod"/>
            </a:pPr>
            <a:endParaRPr lang="en-US" sz="2000" b="0" i="0" dirty="0">
              <a:solidFill>
                <a:srgbClr val="374151"/>
              </a:solidFill>
              <a:effectLst/>
              <a:latin typeface="Times New Roman" panose="02020603050405020304" pitchFamily="18" charset="0"/>
              <a:cs typeface="Times New Roman" panose="02020603050405020304" pitchFamily="18" charset="0"/>
            </a:endParaRPr>
          </a:p>
          <a:p>
            <a:r>
              <a:rPr lang="en-US" sz="2000" b="1" dirty="0">
                <a:solidFill>
                  <a:srgbClr val="FF0000"/>
                </a:solidFill>
                <a:latin typeface="Times New Roman" panose="02020603050405020304" pitchFamily="18" charset="0"/>
                <a:cs typeface="Times New Roman" panose="02020603050405020304" pitchFamily="18" charset="0"/>
              </a:rPr>
              <a:t>5</a:t>
            </a:r>
            <a:r>
              <a:rPr lang="en-US" sz="2000" b="1" i="0" dirty="0">
                <a:solidFill>
                  <a:srgbClr val="FF0000"/>
                </a:solidFill>
                <a:effectLst/>
                <a:latin typeface="Times New Roman" panose="02020603050405020304" pitchFamily="18" charset="0"/>
                <a:cs typeface="Times New Roman" panose="02020603050405020304" pitchFamily="18" charset="0"/>
              </a:rPr>
              <a:t>.Integration with MySQL</a:t>
            </a:r>
            <a:r>
              <a:rPr lang="en-US" sz="2000" b="0" i="0" dirty="0">
                <a:solidFill>
                  <a:srgbClr val="374151"/>
                </a:solidFill>
                <a:effectLst/>
                <a:latin typeface="Times New Roman" panose="02020603050405020304" pitchFamily="18" charset="0"/>
                <a:cs typeface="Times New Roman" panose="02020603050405020304" pitchFamily="18" charset="0"/>
              </a:rPr>
              <a:t>: The system uses MySQL as the relational database management system, providing reliable and efficient storage and retrieval of data. MySQL ensures data integrity, scalability, and high-performance for the Clinic Management System.</a:t>
            </a:r>
          </a:p>
          <a:p>
            <a:pPr algn="l">
              <a:buFont typeface="+mj-lt"/>
              <a:buAutoNum type="arabicPeriod"/>
            </a:pPr>
            <a:endParaRPr lang="en-US" sz="2000" b="0" i="0" dirty="0">
              <a:solidFill>
                <a:srgbClr val="374151"/>
              </a:solidFill>
              <a:effectLst/>
              <a:latin typeface="Times New Roman" panose="02020603050405020304" pitchFamily="18" charset="0"/>
              <a:cs typeface="Times New Roman" panose="02020603050405020304" pitchFamily="18" charset="0"/>
            </a:endParaRPr>
          </a:p>
          <a:p>
            <a:pPr algn="ctr">
              <a:lnSpc>
                <a:spcPct val="115000"/>
              </a:lnSpc>
            </a:pPr>
            <a:endParaRPr lang="en-IN" sz="2000" dirty="0">
              <a:effectLst/>
              <a:latin typeface="Times New Roman" panose="02020603050405020304" pitchFamily="18" charset="0"/>
              <a:ea typeface="Arial" panose="020B0604020202020204" pitchFamily="34" charset="0"/>
              <a:cs typeface="Times New Roman" panose="02020603050405020304" pitchFamily="18" charset="0"/>
            </a:endParaRPr>
          </a:p>
        </p:txBody>
      </p:sp>
    </p:spTree>
    <p:extLst>
      <p:ext uri="{BB962C8B-B14F-4D97-AF65-F5344CB8AC3E}">
        <p14:creationId xmlns:p14="http://schemas.microsoft.com/office/powerpoint/2010/main" val="40780251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3893C3C6-E6B4-0EAA-6168-B66B664B265B}"/>
              </a:ext>
            </a:extLst>
          </p:cNvPr>
          <p:cNvPicPr>
            <a:picLocks noGrp="1" noRot="1" noChangeAspect="1" noMove="1" noResize="1" noEditPoints="1" noAdjustHandles="1" noChangeArrowheads="1" noChangeShapeType="1" noCrop="1"/>
          </p:cNvPicPr>
          <p:nvPr/>
        </p:nvPicPr>
        <p:blipFill>
          <a:blip r:embed="rId2" cstate="email">
            <a:extLst>
              <a:ext uri="{28A0092B-C50C-407E-A947-70E740481C1C}">
                <a14:useLocalDpi xmlns:a14="http://schemas.microsoft.com/office/drawing/2010/main"/>
              </a:ext>
            </a:extLst>
          </a:blip>
          <a:stretch>
            <a:fillRect/>
          </a:stretch>
        </p:blipFill>
        <p:spPr>
          <a:xfrm flipH="1">
            <a:off x="0" y="0"/>
            <a:ext cx="12192000" cy="6858000"/>
          </a:xfrm>
          <a:prstGeom prst="rect">
            <a:avLst/>
          </a:prstGeom>
        </p:spPr>
      </p:pic>
      <p:cxnSp>
        <p:nvCxnSpPr>
          <p:cNvPr id="5" name="Straight Connector 4">
            <a:extLst>
              <a:ext uri="{FF2B5EF4-FFF2-40B4-BE49-F238E27FC236}">
                <a16:creationId xmlns:a16="http://schemas.microsoft.com/office/drawing/2014/main" xmlns="" id="{6317BEF4-F659-05B0-B884-5FBC9950BC38}"/>
              </a:ext>
            </a:extLst>
          </p:cNvPr>
          <p:cNvCxnSpPr>
            <a:cxnSpLocks/>
          </p:cNvCxnSpPr>
          <p:nvPr/>
        </p:nvCxnSpPr>
        <p:spPr>
          <a:xfrm>
            <a:off x="2404113" y="383848"/>
            <a:ext cx="0" cy="429893"/>
          </a:xfrm>
          <a:prstGeom prst="line">
            <a:avLst/>
          </a:prstGeom>
          <a:ln w="12700">
            <a:solidFill>
              <a:srgbClr val="DD4F22"/>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xmlns="" id="{4C8E9BB0-02EA-460A-EDCE-9CB013DFF909}"/>
              </a:ext>
            </a:extLst>
          </p:cNvPr>
          <p:cNvPicPr>
            <a:picLocks noGrp="1" noRot="1" noChangeAspect="1" noMove="1" noResize="1" noEditPoints="1" noAdjustHandles="1" noChangeArrowheads="1" noChangeShapeType="1" noCrop="1"/>
          </p:cNvPicPr>
          <p:nvPr/>
        </p:nvPicPr>
        <p:blipFill>
          <a:blip r:embed="rId3" cstate="print">
            <a:extLst>
              <a:ext uri="{28A0092B-C50C-407E-A947-70E740481C1C}">
                <a14:useLocalDpi xmlns:a14="http://schemas.microsoft.com/office/drawing/2010/main" val="0"/>
              </a:ext>
            </a:extLst>
          </a:blip>
          <a:srcRect/>
          <a:stretch/>
        </p:blipFill>
        <p:spPr>
          <a:xfrm>
            <a:off x="217505" y="338023"/>
            <a:ext cx="1963465" cy="521544"/>
          </a:xfrm>
          <a:prstGeom prst="rect">
            <a:avLst/>
          </a:prstGeom>
        </p:spPr>
      </p:pic>
      <p:sp>
        <p:nvSpPr>
          <p:cNvPr id="8" name="TextBox 7">
            <a:extLst>
              <a:ext uri="{FF2B5EF4-FFF2-40B4-BE49-F238E27FC236}">
                <a16:creationId xmlns:a16="http://schemas.microsoft.com/office/drawing/2014/main" xmlns="" id="{83A5D50A-7BF5-47B2-27E6-96AA33171B2B}"/>
              </a:ext>
            </a:extLst>
          </p:cNvPr>
          <p:cNvSpPr txBox="1">
            <a:spLocks noGrp="1" noRot="1" noMove="1" noResize="1" noEditPoints="1" noAdjustHandles="1" noChangeArrowheads="1" noChangeShapeType="1"/>
          </p:cNvSpPr>
          <p:nvPr/>
        </p:nvSpPr>
        <p:spPr>
          <a:xfrm>
            <a:off x="2499360" y="383848"/>
            <a:ext cx="8818879" cy="461665"/>
          </a:xfrm>
          <a:prstGeom prst="rect">
            <a:avLst/>
          </a:prstGeom>
          <a:solidFill>
            <a:srgbClr val="FF6709"/>
          </a:solidFill>
        </p:spPr>
        <p:txBody>
          <a:bodyPr wrap="square" rtlCol="0">
            <a:spAutoFit/>
          </a:bodyPr>
          <a:lstStyle/>
          <a:p>
            <a:r>
              <a:rPr lang="en-IN" sz="2400" b="1" dirty="0">
                <a:solidFill>
                  <a:schemeClr val="bg1"/>
                </a:solidFill>
                <a:effectLst/>
                <a:latin typeface="Times New Roman" panose="02020603050405020304" pitchFamily="18" charset="0"/>
                <a:ea typeface="Arial" panose="020B0604020202020204" pitchFamily="34" charset="0"/>
              </a:rPr>
              <a:t>Architecture Design</a:t>
            </a:r>
            <a:endParaRPr lang="en-IN" sz="1400" dirty="0">
              <a:solidFill>
                <a:schemeClr val="bg1"/>
              </a:solidFill>
              <a:effectLst/>
              <a:latin typeface="Arial" panose="020B0604020202020204" pitchFamily="34" charset="0"/>
              <a:ea typeface="Arial" panose="020B0604020202020204" pitchFamily="34" charset="0"/>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1035" y="1118936"/>
            <a:ext cx="9144000" cy="5089357"/>
          </a:xfrm>
          <a:prstGeom prst="rect">
            <a:avLst/>
          </a:prstGeom>
        </p:spPr>
      </p:pic>
    </p:spTree>
    <p:extLst>
      <p:ext uri="{BB962C8B-B14F-4D97-AF65-F5344CB8AC3E}">
        <p14:creationId xmlns:p14="http://schemas.microsoft.com/office/powerpoint/2010/main" val="5032070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3893C3C6-E6B4-0EAA-6168-B66B664B265B}"/>
              </a:ext>
            </a:extLst>
          </p:cNvPr>
          <p:cNvPicPr>
            <a:picLocks noGrp="1" noRot="1" noChangeAspect="1" noMove="1" noResize="1" noEditPoints="1" noAdjustHandles="1" noChangeArrowheads="1" noChangeShapeType="1" noCrop="1"/>
          </p:cNvPicPr>
          <p:nvPr/>
        </p:nvPicPr>
        <p:blipFill>
          <a:blip r:embed="rId2" cstate="email">
            <a:extLst>
              <a:ext uri="{28A0092B-C50C-407E-A947-70E740481C1C}">
                <a14:useLocalDpi xmlns:a14="http://schemas.microsoft.com/office/drawing/2010/main"/>
              </a:ext>
            </a:extLst>
          </a:blip>
          <a:stretch>
            <a:fillRect/>
          </a:stretch>
        </p:blipFill>
        <p:spPr>
          <a:xfrm flipH="1">
            <a:off x="0" y="0"/>
            <a:ext cx="12192000" cy="6858000"/>
          </a:xfrm>
          <a:prstGeom prst="rect">
            <a:avLst/>
          </a:prstGeom>
        </p:spPr>
      </p:pic>
      <p:cxnSp>
        <p:nvCxnSpPr>
          <p:cNvPr id="5" name="Straight Connector 4">
            <a:extLst>
              <a:ext uri="{FF2B5EF4-FFF2-40B4-BE49-F238E27FC236}">
                <a16:creationId xmlns:a16="http://schemas.microsoft.com/office/drawing/2014/main" xmlns="" id="{6317BEF4-F659-05B0-B884-5FBC9950BC38}"/>
              </a:ext>
            </a:extLst>
          </p:cNvPr>
          <p:cNvCxnSpPr>
            <a:cxnSpLocks/>
          </p:cNvCxnSpPr>
          <p:nvPr/>
        </p:nvCxnSpPr>
        <p:spPr>
          <a:xfrm>
            <a:off x="2404113" y="383848"/>
            <a:ext cx="0" cy="429893"/>
          </a:xfrm>
          <a:prstGeom prst="line">
            <a:avLst/>
          </a:prstGeom>
          <a:ln w="12700">
            <a:solidFill>
              <a:srgbClr val="DD4F22"/>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xmlns="" id="{4C8E9BB0-02EA-460A-EDCE-9CB013DFF909}"/>
              </a:ext>
            </a:extLst>
          </p:cNvPr>
          <p:cNvPicPr>
            <a:picLocks noGrp="1" noRot="1" noChangeAspect="1" noMove="1" noResize="1" noEditPoints="1" noAdjustHandles="1" noChangeArrowheads="1" noChangeShapeType="1" noCrop="1"/>
          </p:cNvPicPr>
          <p:nvPr/>
        </p:nvPicPr>
        <p:blipFill>
          <a:blip r:embed="rId3" cstate="print">
            <a:extLst>
              <a:ext uri="{28A0092B-C50C-407E-A947-70E740481C1C}">
                <a14:useLocalDpi xmlns:a14="http://schemas.microsoft.com/office/drawing/2010/main" val="0"/>
              </a:ext>
            </a:extLst>
          </a:blip>
          <a:srcRect/>
          <a:stretch/>
        </p:blipFill>
        <p:spPr>
          <a:xfrm>
            <a:off x="217505" y="338023"/>
            <a:ext cx="1963465" cy="521544"/>
          </a:xfrm>
          <a:prstGeom prst="rect">
            <a:avLst/>
          </a:prstGeom>
        </p:spPr>
      </p:pic>
      <p:sp>
        <p:nvSpPr>
          <p:cNvPr id="8" name="TextBox 7">
            <a:extLst>
              <a:ext uri="{FF2B5EF4-FFF2-40B4-BE49-F238E27FC236}">
                <a16:creationId xmlns:a16="http://schemas.microsoft.com/office/drawing/2014/main" xmlns="" id="{83A5D50A-7BF5-47B2-27E6-96AA33171B2B}"/>
              </a:ext>
            </a:extLst>
          </p:cNvPr>
          <p:cNvSpPr txBox="1">
            <a:spLocks noGrp="1" noRot="1" noMove="1" noResize="1" noEditPoints="1" noAdjustHandles="1" noChangeArrowheads="1" noChangeShapeType="1"/>
          </p:cNvSpPr>
          <p:nvPr/>
        </p:nvSpPr>
        <p:spPr>
          <a:xfrm>
            <a:off x="2499360" y="383848"/>
            <a:ext cx="8818879" cy="461665"/>
          </a:xfrm>
          <a:prstGeom prst="rect">
            <a:avLst/>
          </a:prstGeom>
          <a:solidFill>
            <a:srgbClr val="FF6709"/>
          </a:solidFill>
        </p:spPr>
        <p:txBody>
          <a:bodyPr wrap="square" rtlCol="0">
            <a:spAutoFit/>
          </a:bodyPr>
          <a:lstStyle/>
          <a:p>
            <a:r>
              <a:rPr lang="en-US" sz="2400" b="1" dirty="0" smtClean="0">
                <a:solidFill>
                  <a:schemeClr val="bg1"/>
                </a:solidFill>
                <a:effectLst/>
                <a:latin typeface="Times New Roman" pitchFamily="18" charset="0"/>
                <a:ea typeface="Arial" panose="020B0604020202020204" pitchFamily="34" charset="0"/>
                <a:cs typeface="Times New Roman" pitchFamily="18" charset="0"/>
              </a:rPr>
              <a:t>User Interface Design</a:t>
            </a:r>
            <a:endParaRPr lang="en-IN" sz="2400" b="1" dirty="0">
              <a:solidFill>
                <a:schemeClr val="bg1"/>
              </a:solidFill>
              <a:effectLst/>
              <a:latin typeface="Times New Roman" pitchFamily="18" charset="0"/>
              <a:ea typeface="Arial" panose="020B0604020202020204" pitchFamily="34" charset="0"/>
              <a:cs typeface="Times New Roman" pitchFamily="18" charset="0"/>
            </a:endParaRPr>
          </a:p>
        </p:txBody>
      </p:sp>
      <p:sp>
        <p:nvSpPr>
          <p:cNvPr id="7" name="TextBox 6">
            <a:extLst>
              <a:ext uri="{FF2B5EF4-FFF2-40B4-BE49-F238E27FC236}">
                <a16:creationId xmlns:a16="http://schemas.microsoft.com/office/drawing/2014/main" xmlns="" id="{14967BD7-C4C9-E686-D8DF-7FDB8D3E3D68}"/>
              </a:ext>
            </a:extLst>
          </p:cNvPr>
          <p:cNvSpPr txBox="1"/>
          <p:nvPr/>
        </p:nvSpPr>
        <p:spPr>
          <a:xfrm>
            <a:off x="365046" y="1002392"/>
            <a:ext cx="11195979" cy="338554"/>
          </a:xfrm>
          <a:prstGeom prst="rect">
            <a:avLst/>
          </a:prstGeom>
          <a:noFill/>
        </p:spPr>
        <p:txBody>
          <a:bodyPr wrap="square">
            <a:spAutoFit/>
          </a:bodyPr>
          <a:lstStyle/>
          <a:p>
            <a:r>
              <a:rPr lang="en-US" sz="1600" b="1" dirty="0" smtClean="0">
                <a:latin typeface="Times New Roman" panose="02020603050405020304" pitchFamily="18" charset="0"/>
                <a:cs typeface="Times New Roman" panose="02020603050405020304" pitchFamily="18" charset="0"/>
              </a:rPr>
              <a:t>Admin Registration page:-</a:t>
            </a:r>
            <a:endParaRPr lang="en-IN" b="1" dirty="0">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31713" y="1512570"/>
            <a:ext cx="7452360" cy="3832860"/>
          </a:xfrm>
          <a:prstGeom prst="rect">
            <a:avLst/>
          </a:prstGeom>
        </p:spPr>
      </p:pic>
    </p:spTree>
    <p:extLst>
      <p:ext uri="{BB962C8B-B14F-4D97-AF65-F5344CB8AC3E}">
        <p14:creationId xmlns:p14="http://schemas.microsoft.com/office/powerpoint/2010/main" val="1249033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3893C3C6-E6B4-0EAA-6168-B66B664B265B}"/>
              </a:ext>
            </a:extLst>
          </p:cNvPr>
          <p:cNvPicPr>
            <a:picLocks noGrp="1" noRot="1" noChangeAspect="1" noMove="1" noResize="1" noEditPoints="1" noAdjustHandles="1" noChangeArrowheads="1" noChangeShapeType="1" noCrop="1"/>
          </p:cNvPicPr>
          <p:nvPr/>
        </p:nvPicPr>
        <p:blipFill>
          <a:blip r:embed="rId2" cstate="email">
            <a:extLst>
              <a:ext uri="{28A0092B-C50C-407E-A947-70E740481C1C}">
                <a14:useLocalDpi xmlns:a14="http://schemas.microsoft.com/office/drawing/2010/main"/>
              </a:ext>
            </a:extLst>
          </a:blip>
          <a:stretch>
            <a:fillRect/>
          </a:stretch>
        </p:blipFill>
        <p:spPr>
          <a:xfrm flipH="1">
            <a:off x="0" y="0"/>
            <a:ext cx="12192000" cy="6858000"/>
          </a:xfrm>
          <a:prstGeom prst="rect">
            <a:avLst/>
          </a:prstGeom>
        </p:spPr>
      </p:pic>
      <p:cxnSp>
        <p:nvCxnSpPr>
          <p:cNvPr id="5" name="Straight Connector 4">
            <a:extLst>
              <a:ext uri="{FF2B5EF4-FFF2-40B4-BE49-F238E27FC236}">
                <a16:creationId xmlns:a16="http://schemas.microsoft.com/office/drawing/2014/main" xmlns="" id="{6317BEF4-F659-05B0-B884-5FBC9950BC38}"/>
              </a:ext>
            </a:extLst>
          </p:cNvPr>
          <p:cNvCxnSpPr>
            <a:cxnSpLocks/>
          </p:cNvCxnSpPr>
          <p:nvPr/>
        </p:nvCxnSpPr>
        <p:spPr>
          <a:xfrm>
            <a:off x="2404113" y="383848"/>
            <a:ext cx="0" cy="429893"/>
          </a:xfrm>
          <a:prstGeom prst="line">
            <a:avLst/>
          </a:prstGeom>
          <a:ln w="12700">
            <a:solidFill>
              <a:srgbClr val="DD4F22"/>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xmlns="" id="{4C8E9BB0-02EA-460A-EDCE-9CB013DFF909}"/>
              </a:ext>
            </a:extLst>
          </p:cNvPr>
          <p:cNvPicPr>
            <a:picLocks noGrp="1" noRot="1" noChangeAspect="1" noMove="1" noResize="1" noEditPoints="1" noAdjustHandles="1" noChangeArrowheads="1" noChangeShapeType="1" noCrop="1"/>
          </p:cNvPicPr>
          <p:nvPr/>
        </p:nvPicPr>
        <p:blipFill>
          <a:blip r:embed="rId3" cstate="print">
            <a:extLst>
              <a:ext uri="{28A0092B-C50C-407E-A947-70E740481C1C}">
                <a14:useLocalDpi xmlns:a14="http://schemas.microsoft.com/office/drawing/2010/main" val="0"/>
              </a:ext>
            </a:extLst>
          </a:blip>
          <a:srcRect/>
          <a:stretch/>
        </p:blipFill>
        <p:spPr>
          <a:xfrm>
            <a:off x="217505" y="338023"/>
            <a:ext cx="1963465" cy="521544"/>
          </a:xfrm>
          <a:prstGeom prst="rect">
            <a:avLst/>
          </a:prstGeom>
        </p:spPr>
      </p:pic>
      <p:sp>
        <p:nvSpPr>
          <p:cNvPr id="8" name="TextBox 7">
            <a:extLst>
              <a:ext uri="{FF2B5EF4-FFF2-40B4-BE49-F238E27FC236}">
                <a16:creationId xmlns:a16="http://schemas.microsoft.com/office/drawing/2014/main" xmlns="" id="{83A5D50A-7BF5-47B2-27E6-96AA33171B2B}"/>
              </a:ext>
            </a:extLst>
          </p:cNvPr>
          <p:cNvSpPr txBox="1">
            <a:spLocks noGrp="1" noRot="1" noMove="1" noResize="1" noEditPoints="1" noAdjustHandles="1" noChangeArrowheads="1" noChangeShapeType="1"/>
          </p:cNvSpPr>
          <p:nvPr/>
        </p:nvSpPr>
        <p:spPr>
          <a:xfrm>
            <a:off x="2499360" y="383848"/>
            <a:ext cx="8818879" cy="461665"/>
          </a:xfrm>
          <a:prstGeom prst="rect">
            <a:avLst/>
          </a:prstGeom>
          <a:solidFill>
            <a:srgbClr val="FF6709"/>
          </a:solidFill>
        </p:spPr>
        <p:txBody>
          <a:bodyPr wrap="square" rtlCol="0">
            <a:spAutoFit/>
          </a:bodyPr>
          <a:lstStyle/>
          <a:p>
            <a:r>
              <a:rPr lang="en-US" sz="2400" b="1" dirty="0" smtClean="0">
                <a:solidFill>
                  <a:schemeClr val="bg1"/>
                </a:solidFill>
                <a:effectLst/>
                <a:latin typeface="Times New Roman" pitchFamily="18" charset="0"/>
                <a:ea typeface="Arial" panose="020B0604020202020204" pitchFamily="34" charset="0"/>
                <a:cs typeface="Times New Roman" pitchFamily="18" charset="0"/>
              </a:rPr>
              <a:t>User Interface Design</a:t>
            </a:r>
            <a:endParaRPr lang="en-IN" sz="2400" b="1" dirty="0">
              <a:solidFill>
                <a:schemeClr val="bg1"/>
              </a:solidFill>
              <a:effectLst/>
              <a:latin typeface="Times New Roman" pitchFamily="18" charset="0"/>
              <a:ea typeface="Arial" panose="020B0604020202020204" pitchFamily="34" charset="0"/>
              <a:cs typeface="Times New Roman" pitchFamily="18" charset="0"/>
            </a:endParaRPr>
          </a:p>
        </p:txBody>
      </p:sp>
      <p:sp>
        <p:nvSpPr>
          <p:cNvPr id="7" name="TextBox 6">
            <a:extLst>
              <a:ext uri="{FF2B5EF4-FFF2-40B4-BE49-F238E27FC236}">
                <a16:creationId xmlns:a16="http://schemas.microsoft.com/office/drawing/2014/main" xmlns="" id="{14967BD7-C4C9-E686-D8DF-7FDB8D3E3D68}"/>
              </a:ext>
            </a:extLst>
          </p:cNvPr>
          <p:cNvSpPr txBox="1"/>
          <p:nvPr/>
        </p:nvSpPr>
        <p:spPr>
          <a:xfrm>
            <a:off x="365046" y="1002392"/>
            <a:ext cx="11195979" cy="338554"/>
          </a:xfrm>
          <a:prstGeom prst="rect">
            <a:avLst/>
          </a:prstGeom>
          <a:noFill/>
        </p:spPr>
        <p:txBody>
          <a:bodyPr wrap="square">
            <a:spAutoFit/>
          </a:bodyPr>
          <a:lstStyle/>
          <a:p>
            <a:r>
              <a:rPr lang="en-US" sz="1600" b="1" dirty="0" smtClean="0">
                <a:latin typeface="Times New Roman" panose="02020603050405020304" pitchFamily="18" charset="0"/>
                <a:cs typeface="Times New Roman" panose="02020603050405020304" pitchFamily="18" charset="0"/>
              </a:rPr>
              <a:t>Admin Home Page:-</a:t>
            </a:r>
            <a:endParaRPr lang="en-IN" b="1" dirty="0">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80970" y="1776268"/>
            <a:ext cx="6813973" cy="3832860"/>
          </a:xfrm>
          <a:prstGeom prst="rect">
            <a:avLst/>
          </a:prstGeom>
        </p:spPr>
      </p:pic>
    </p:spTree>
    <p:extLst>
      <p:ext uri="{BB962C8B-B14F-4D97-AF65-F5344CB8AC3E}">
        <p14:creationId xmlns:p14="http://schemas.microsoft.com/office/powerpoint/2010/main" val="3255457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3893C3C6-E6B4-0EAA-6168-B66B664B265B}"/>
              </a:ext>
            </a:extLst>
          </p:cNvPr>
          <p:cNvPicPr>
            <a:picLocks noGrp="1" noRot="1" noChangeAspect="1" noMove="1" noResize="1" noEditPoints="1" noAdjustHandles="1" noChangeArrowheads="1" noChangeShapeType="1" noCrop="1"/>
          </p:cNvPicPr>
          <p:nvPr/>
        </p:nvPicPr>
        <p:blipFill>
          <a:blip r:embed="rId2" cstate="email">
            <a:extLst>
              <a:ext uri="{28A0092B-C50C-407E-A947-70E740481C1C}">
                <a14:useLocalDpi xmlns:a14="http://schemas.microsoft.com/office/drawing/2010/main"/>
              </a:ext>
            </a:extLst>
          </a:blip>
          <a:stretch>
            <a:fillRect/>
          </a:stretch>
        </p:blipFill>
        <p:spPr>
          <a:xfrm flipH="1">
            <a:off x="0" y="0"/>
            <a:ext cx="12192000" cy="6858000"/>
          </a:xfrm>
          <a:prstGeom prst="rect">
            <a:avLst/>
          </a:prstGeom>
        </p:spPr>
      </p:pic>
      <p:cxnSp>
        <p:nvCxnSpPr>
          <p:cNvPr id="5" name="Straight Connector 4">
            <a:extLst>
              <a:ext uri="{FF2B5EF4-FFF2-40B4-BE49-F238E27FC236}">
                <a16:creationId xmlns:a16="http://schemas.microsoft.com/office/drawing/2014/main" xmlns="" id="{6317BEF4-F659-05B0-B884-5FBC9950BC38}"/>
              </a:ext>
            </a:extLst>
          </p:cNvPr>
          <p:cNvCxnSpPr>
            <a:cxnSpLocks/>
          </p:cNvCxnSpPr>
          <p:nvPr/>
        </p:nvCxnSpPr>
        <p:spPr>
          <a:xfrm>
            <a:off x="2404113" y="383848"/>
            <a:ext cx="0" cy="429893"/>
          </a:xfrm>
          <a:prstGeom prst="line">
            <a:avLst/>
          </a:prstGeom>
          <a:ln w="12700">
            <a:solidFill>
              <a:srgbClr val="DD4F22"/>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xmlns="" id="{4C8E9BB0-02EA-460A-EDCE-9CB013DFF909}"/>
              </a:ext>
            </a:extLst>
          </p:cNvPr>
          <p:cNvPicPr>
            <a:picLocks noGrp="1" noRot="1" noChangeAspect="1" noMove="1" noResize="1" noEditPoints="1" noAdjustHandles="1" noChangeArrowheads="1" noChangeShapeType="1" noCrop="1"/>
          </p:cNvPicPr>
          <p:nvPr/>
        </p:nvPicPr>
        <p:blipFill>
          <a:blip r:embed="rId3" cstate="print">
            <a:extLst>
              <a:ext uri="{28A0092B-C50C-407E-A947-70E740481C1C}">
                <a14:useLocalDpi xmlns:a14="http://schemas.microsoft.com/office/drawing/2010/main" val="0"/>
              </a:ext>
            </a:extLst>
          </a:blip>
          <a:srcRect/>
          <a:stretch/>
        </p:blipFill>
        <p:spPr>
          <a:xfrm>
            <a:off x="217505" y="338023"/>
            <a:ext cx="1963465" cy="521544"/>
          </a:xfrm>
          <a:prstGeom prst="rect">
            <a:avLst/>
          </a:prstGeom>
        </p:spPr>
      </p:pic>
      <p:sp>
        <p:nvSpPr>
          <p:cNvPr id="8" name="TextBox 7">
            <a:extLst>
              <a:ext uri="{FF2B5EF4-FFF2-40B4-BE49-F238E27FC236}">
                <a16:creationId xmlns:a16="http://schemas.microsoft.com/office/drawing/2014/main" xmlns="" id="{83A5D50A-7BF5-47B2-27E6-96AA33171B2B}"/>
              </a:ext>
            </a:extLst>
          </p:cNvPr>
          <p:cNvSpPr txBox="1">
            <a:spLocks noGrp="1" noRot="1" noMove="1" noResize="1" noEditPoints="1" noAdjustHandles="1" noChangeArrowheads="1" noChangeShapeType="1"/>
          </p:cNvSpPr>
          <p:nvPr/>
        </p:nvSpPr>
        <p:spPr>
          <a:xfrm>
            <a:off x="2499360" y="383848"/>
            <a:ext cx="8818879" cy="461665"/>
          </a:xfrm>
          <a:prstGeom prst="rect">
            <a:avLst/>
          </a:prstGeom>
          <a:solidFill>
            <a:srgbClr val="FF6709"/>
          </a:solidFill>
        </p:spPr>
        <p:txBody>
          <a:bodyPr wrap="square" rtlCol="0">
            <a:spAutoFit/>
          </a:bodyPr>
          <a:lstStyle/>
          <a:p>
            <a:r>
              <a:rPr lang="en-US" sz="2400" b="1" dirty="0" smtClean="0">
                <a:solidFill>
                  <a:schemeClr val="bg1"/>
                </a:solidFill>
                <a:effectLst/>
                <a:latin typeface="Times New Roman" pitchFamily="18" charset="0"/>
                <a:ea typeface="Arial" panose="020B0604020202020204" pitchFamily="34" charset="0"/>
                <a:cs typeface="Times New Roman" pitchFamily="18" charset="0"/>
              </a:rPr>
              <a:t>User Interface Design</a:t>
            </a:r>
            <a:endParaRPr lang="en-IN" sz="2400" b="1" dirty="0">
              <a:solidFill>
                <a:schemeClr val="bg1"/>
              </a:solidFill>
              <a:effectLst/>
              <a:latin typeface="Times New Roman" pitchFamily="18" charset="0"/>
              <a:ea typeface="Arial" panose="020B0604020202020204" pitchFamily="34" charset="0"/>
              <a:cs typeface="Times New Roman" pitchFamily="18" charset="0"/>
            </a:endParaRPr>
          </a:p>
        </p:txBody>
      </p:sp>
      <p:sp>
        <p:nvSpPr>
          <p:cNvPr id="7" name="TextBox 6">
            <a:extLst>
              <a:ext uri="{FF2B5EF4-FFF2-40B4-BE49-F238E27FC236}">
                <a16:creationId xmlns:a16="http://schemas.microsoft.com/office/drawing/2014/main" xmlns="" id="{14967BD7-C4C9-E686-D8DF-7FDB8D3E3D68}"/>
              </a:ext>
            </a:extLst>
          </p:cNvPr>
          <p:cNvSpPr txBox="1"/>
          <p:nvPr/>
        </p:nvSpPr>
        <p:spPr>
          <a:xfrm>
            <a:off x="365046" y="1002392"/>
            <a:ext cx="11195979" cy="338554"/>
          </a:xfrm>
          <a:prstGeom prst="rect">
            <a:avLst/>
          </a:prstGeom>
          <a:noFill/>
        </p:spPr>
        <p:txBody>
          <a:bodyPr wrap="square">
            <a:spAutoFit/>
          </a:bodyPr>
          <a:lstStyle/>
          <a:p>
            <a:r>
              <a:rPr lang="en-US" sz="1600" b="1" dirty="0" smtClean="0">
                <a:latin typeface="Times New Roman" panose="02020603050405020304" pitchFamily="18" charset="0"/>
                <a:cs typeface="Times New Roman" panose="02020603050405020304" pitchFamily="18" charset="0"/>
              </a:rPr>
              <a:t>Patient </a:t>
            </a:r>
            <a:r>
              <a:rPr lang="en-US" sz="1600" b="1" dirty="0" err="1" smtClean="0">
                <a:latin typeface="Times New Roman" panose="02020603050405020304" pitchFamily="18" charset="0"/>
                <a:cs typeface="Times New Roman" panose="02020603050405020304" pitchFamily="18" charset="0"/>
              </a:rPr>
              <a:t>HomePage</a:t>
            </a:r>
            <a:r>
              <a:rPr lang="en-US" sz="1600" b="1" dirty="0" smtClean="0">
                <a:latin typeface="Times New Roman" panose="02020603050405020304" pitchFamily="18" charset="0"/>
                <a:cs typeface="Times New Roman" panose="02020603050405020304" pitchFamily="18" charset="0"/>
              </a:rPr>
              <a:t>:-</a:t>
            </a:r>
            <a:endParaRPr lang="en-IN" b="1" dirty="0">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01053" y="1468261"/>
            <a:ext cx="8601287" cy="4588839"/>
          </a:xfrm>
          <a:prstGeom prst="rect">
            <a:avLst/>
          </a:prstGeom>
        </p:spPr>
      </p:pic>
    </p:spTree>
    <p:extLst>
      <p:ext uri="{BB962C8B-B14F-4D97-AF65-F5344CB8AC3E}">
        <p14:creationId xmlns:p14="http://schemas.microsoft.com/office/powerpoint/2010/main" val="14922022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3893C3C6-E6B4-0EAA-6168-B66B664B265B}"/>
              </a:ext>
            </a:extLst>
          </p:cNvPr>
          <p:cNvPicPr>
            <a:picLocks noGrp="1" noRot="1" noChangeAspect="1" noMove="1" noResize="1" noEditPoints="1" noAdjustHandles="1" noChangeArrowheads="1" noChangeShapeType="1" noCrop="1"/>
          </p:cNvPicPr>
          <p:nvPr/>
        </p:nvPicPr>
        <p:blipFill>
          <a:blip r:embed="rId2" cstate="email">
            <a:extLst>
              <a:ext uri="{28A0092B-C50C-407E-A947-70E740481C1C}">
                <a14:useLocalDpi xmlns:a14="http://schemas.microsoft.com/office/drawing/2010/main"/>
              </a:ext>
            </a:extLst>
          </a:blip>
          <a:stretch>
            <a:fillRect/>
          </a:stretch>
        </p:blipFill>
        <p:spPr>
          <a:xfrm flipH="1">
            <a:off x="0" y="0"/>
            <a:ext cx="12192000" cy="6858000"/>
          </a:xfrm>
          <a:prstGeom prst="rect">
            <a:avLst/>
          </a:prstGeom>
        </p:spPr>
      </p:pic>
      <p:cxnSp>
        <p:nvCxnSpPr>
          <p:cNvPr id="5" name="Straight Connector 4">
            <a:extLst>
              <a:ext uri="{FF2B5EF4-FFF2-40B4-BE49-F238E27FC236}">
                <a16:creationId xmlns:a16="http://schemas.microsoft.com/office/drawing/2014/main" xmlns="" id="{6317BEF4-F659-05B0-B884-5FBC9950BC38}"/>
              </a:ext>
            </a:extLst>
          </p:cNvPr>
          <p:cNvCxnSpPr>
            <a:cxnSpLocks/>
          </p:cNvCxnSpPr>
          <p:nvPr/>
        </p:nvCxnSpPr>
        <p:spPr>
          <a:xfrm>
            <a:off x="2404113" y="383848"/>
            <a:ext cx="0" cy="429893"/>
          </a:xfrm>
          <a:prstGeom prst="line">
            <a:avLst/>
          </a:prstGeom>
          <a:ln w="12700">
            <a:solidFill>
              <a:srgbClr val="DD4F22"/>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xmlns="" id="{4C8E9BB0-02EA-460A-EDCE-9CB013DFF909}"/>
              </a:ext>
            </a:extLst>
          </p:cNvPr>
          <p:cNvPicPr>
            <a:picLocks noGrp="1" noRot="1" noChangeAspect="1" noMove="1" noResize="1" noEditPoints="1" noAdjustHandles="1" noChangeArrowheads="1" noChangeShapeType="1" noCrop="1"/>
          </p:cNvPicPr>
          <p:nvPr/>
        </p:nvPicPr>
        <p:blipFill>
          <a:blip r:embed="rId3" cstate="print">
            <a:extLst>
              <a:ext uri="{28A0092B-C50C-407E-A947-70E740481C1C}">
                <a14:useLocalDpi xmlns:a14="http://schemas.microsoft.com/office/drawing/2010/main" val="0"/>
              </a:ext>
            </a:extLst>
          </a:blip>
          <a:srcRect/>
          <a:stretch/>
        </p:blipFill>
        <p:spPr>
          <a:xfrm>
            <a:off x="217505" y="338023"/>
            <a:ext cx="1963465" cy="521544"/>
          </a:xfrm>
          <a:prstGeom prst="rect">
            <a:avLst/>
          </a:prstGeom>
        </p:spPr>
      </p:pic>
      <p:sp>
        <p:nvSpPr>
          <p:cNvPr id="8" name="TextBox 7">
            <a:extLst>
              <a:ext uri="{FF2B5EF4-FFF2-40B4-BE49-F238E27FC236}">
                <a16:creationId xmlns:a16="http://schemas.microsoft.com/office/drawing/2014/main" xmlns="" id="{83A5D50A-7BF5-47B2-27E6-96AA33171B2B}"/>
              </a:ext>
            </a:extLst>
          </p:cNvPr>
          <p:cNvSpPr txBox="1">
            <a:spLocks noGrp="1" noRot="1" noMove="1" noResize="1" noEditPoints="1" noAdjustHandles="1" noChangeArrowheads="1" noChangeShapeType="1"/>
          </p:cNvSpPr>
          <p:nvPr/>
        </p:nvSpPr>
        <p:spPr>
          <a:xfrm>
            <a:off x="2499360" y="383848"/>
            <a:ext cx="8818879" cy="461665"/>
          </a:xfrm>
          <a:prstGeom prst="rect">
            <a:avLst/>
          </a:prstGeom>
          <a:solidFill>
            <a:srgbClr val="FF6709"/>
          </a:solidFill>
        </p:spPr>
        <p:txBody>
          <a:bodyPr wrap="square" rtlCol="0">
            <a:spAutoFit/>
          </a:bodyPr>
          <a:lstStyle/>
          <a:p>
            <a:r>
              <a:rPr lang="en-US" sz="2400" b="1" dirty="0" smtClean="0">
                <a:solidFill>
                  <a:schemeClr val="bg1"/>
                </a:solidFill>
                <a:effectLst/>
                <a:latin typeface="Times New Roman" pitchFamily="18" charset="0"/>
                <a:ea typeface="Arial" panose="020B0604020202020204" pitchFamily="34" charset="0"/>
                <a:cs typeface="Times New Roman" pitchFamily="18" charset="0"/>
              </a:rPr>
              <a:t>User Interface Design</a:t>
            </a:r>
            <a:endParaRPr lang="en-IN" sz="2400" b="1" dirty="0">
              <a:solidFill>
                <a:schemeClr val="bg1"/>
              </a:solidFill>
              <a:effectLst/>
              <a:latin typeface="Times New Roman" pitchFamily="18" charset="0"/>
              <a:ea typeface="Arial" panose="020B0604020202020204" pitchFamily="34" charset="0"/>
              <a:cs typeface="Times New Roman" pitchFamily="18" charset="0"/>
            </a:endParaRPr>
          </a:p>
        </p:txBody>
      </p:sp>
      <p:sp>
        <p:nvSpPr>
          <p:cNvPr id="7" name="TextBox 6">
            <a:extLst>
              <a:ext uri="{FF2B5EF4-FFF2-40B4-BE49-F238E27FC236}">
                <a16:creationId xmlns:a16="http://schemas.microsoft.com/office/drawing/2014/main" xmlns="" id="{14967BD7-C4C9-E686-D8DF-7FDB8D3E3D68}"/>
              </a:ext>
            </a:extLst>
          </p:cNvPr>
          <p:cNvSpPr txBox="1"/>
          <p:nvPr/>
        </p:nvSpPr>
        <p:spPr>
          <a:xfrm>
            <a:off x="365046" y="1002392"/>
            <a:ext cx="11195979" cy="338554"/>
          </a:xfrm>
          <a:prstGeom prst="rect">
            <a:avLst/>
          </a:prstGeom>
          <a:noFill/>
        </p:spPr>
        <p:txBody>
          <a:bodyPr wrap="square">
            <a:spAutoFit/>
          </a:bodyPr>
          <a:lstStyle/>
          <a:p>
            <a:r>
              <a:rPr lang="en-US" sz="1600" b="1" dirty="0" smtClean="0">
                <a:latin typeface="Times New Roman" panose="02020603050405020304" pitchFamily="18" charset="0"/>
                <a:cs typeface="Times New Roman" panose="02020603050405020304" pitchFamily="18" charset="0"/>
              </a:rPr>
              <a:t>Receptionist </a:t>
            </a:r>
            <a:r>
              <a:rPr lang="en-US" sz="1600" b="1" dirty="0" err="1" smtClean="0">
                <a:latin typeface="Times New Roman" panose="02020603050405020304" pitchFamily="18" charset="0"/>
                <a:cs typeface="Times New Roman" panose="02020603050405020304" pitchFamily="18" charset="0"/>
              </a:rPr>
              <a:t>HomePage</a:t>
            </a:r>
            <a:r>
              <a:rPr lang="en-US" sz="1600" b="1" dirty="0" smtClean="0">
                <a:latin typeface="Times New Roman" panose="02020603050405020304" pitchFamily="18" charset="0"/>
                <a:cs typeface="Times New Roman" panose="02020603050405020304" pitchFamily="18" charset="0"/>
              </a:rPr>
              <a:t>:-</a:t>
            </a:r>
            <a:endParaRPr lang="en-IN" b="1" dirty="0">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22728" y="1468261"/>
            <a:ext cx="8157936" cy="4588839"/>
          </a:xfrm>
          <a:prstGeom prst="rect">
            <a:avLst/>
          </a:prstGeom>
        </p:spPr>
      </p:pic>
    </p:spTree>
    <p:extLst>
      <p:ext uri="{BB962C8B-B14F-4D97-AF65-F5344CB8AC3E}">
        <p14:creationId xmlns:p14="http://schemas.microsoft.com/office/powerpoint/2010/main" val="107857129"/>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MGSA Template" id="{7EF025AB-56D0-42C6-8D01-6D7BD15986E7}" vid="{13FEAC2C-1A59-4677-B9C8-864B00C2BF8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309</TotalTime>
  <Words>801</Words>
  <Application>Microsoft Office PowerPoint</Application>
  <PresentationFormat>Custom</PresentationFormat>
  <Paragraphs>116</Paragraphs>
  <Slides>18</Slides>
  <Notes>1</Notes>
  <HiddenSlides>0</HiddenSlides>
  <MMClips>0</MMClips>
  <ScaleCrop>false</ScaleCrop>
  <HeadingPairs>
    <vt:vector size="4" baseType="variant">
      <vt:variant>
        <vt:lpstr>Theme</vt:lpstr>
      </vt:variant>
      <vt:variant>
        <vt:i4>1</vt:i4>
      </vt:variant>
      <vt:variant>
        <vt:lpstr>Slide Titles</vt:lpstr>
      </vt:variant>
      <vt:variant>
        <vt:i4>18</vt:i4>
      </vt:variant>
    </vt:vector>
  </HeadingPairs>
  <TitlesOfParts>
    <vt:vector size="19"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Shashank K [MUBC]</dc:creator>
  <cp:lastModifiedBy>abc</cp:lastModifiedBy>
  <cp:revision>35</cp:revision>
  <dcterms:created xsi:type="dcterms:W3CDTF">2023-04-15T11:22:40Z</dcterms:created>
  <dcterms:modified xsi:type="dcterms:W3CDTF">2023-06-01T08:45:25Z</dcterms:modified>
</cp:coreProperties>
</file>